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drawings/drawing4.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256" r:id="rId2"/>
    <p:sldId id="371" r:id="rId3"/>
    <p:sldId id="258" r:id="rId4"/>
    <p:sldId id="296" r:id="rId5"/>
    <p:sldId id="297" r:id="rId6"/>
    <p:sldId id="384" r:id="rId7"/>
    <p:sldId id="388" r:id="rId8"/>
    <p:sldId id="387" r:id="rId9"/>
    <p:sldId id="391" r:id="rId10"/>
    <p:sldId id="392" r:id="rId11"/>
    <p:sldId id="390" r:id="rId12"/>
    <p:sldId id="257" r:id="rId13"/>
    <p:sldId id="383" r:id="rId14"/>
    <p:sldId id="394" r:id="rId15"/>
    <p:sldId id="385" r:id="rId16"/>
    <p:sldId id="259" r:id="rId17"/>
    <p:sldId id="386" r:id="rId18"/>
    <p:sldId id="393"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000"/>
    <a:srgbClr val="44529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55" autoAdjust="0"/>
    <p:restoredTop sz="96357" autoAdjust="0"/>
  </p:normalViewPr>
  <p:slideViewPr>
    <p:cSldViewPr snapToGrid="0" snapToObjects="1">
      <p:cViewPr varScale="1">
        <p:scale>
          <a:sx n="114" d="100"/>
          <a:sy n="114" d="100"/>
        </p:scale>
        <p:origin x="864" y="108"/>
      </p:cViewPr>
      <p:guideLst>
        <p:guide orient="horz" pos="2160"/>
        <p:guide pos="2880"/>
      </p:guideLst>
    </p:cSldViewPr>
  </p:slideViewPr>
  <p:outlineViewPr>
    <p:cViewPr>
      <p:scale>
        <a:sx n="33" d="100"/>
        <a:sy n="33" d="100"/>
      </p:scale>
      <p:origin x="8"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4.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a:t>Transcription Factor Transcriptomics Volcano Plot</a:t>
            </a:r>
          </a:p>
        </c:rich>
      </c:tx>
      <c:layout>
        <c:manualLayout>
          <c:xMode val="edge"/>
          <c:yMode val="edge"/>
          <c:x val="0.1898264435695538"/>
          <c:y val="0"/>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1146645344425797"/>
          <c:y val="8.3699827155751888E-2"/>
          <c:w val="0.83261657917760268"/>
          <c:h val="0.78148521577079288"/>
        </c:manualLayout>
      </c:layout>
      <c:scatterChart>
        <c:scatterStyle val="lineMarker"/>
        <c:varyColors val="0"/>
        <c:ser>
          <c:idx val="1"/>
          <c:order val="0"/>
          <c:tx>
            <c:v>p&lt;0.5</c:v>
          </c:tx>
          <c:spPr>
            <a:ln w="25400" cap="rnd">
              <a:noFill/>
              <a:round/>
            </a:ln>
            <a:effectLst/>
          </c:spPr>
          <c:marker>
            <c:symbol val="circle"/>
            <c:size val="5"/>
            <c:spPr>
              <a:solidFill>
                <a:srgbClr val="00B050"/>
              </a:solidFill>
              <a:ln w="9525">
                <a:solidFill>
                  <a:srgbClr val="00B050"/>
                </a:solidFill>
              </a:ln>
              <a:effectLst/>
            </c:spPr>
          </c:marker>
          <c:xVal>
            <c:numRef>
              <c:f>'Volcano plots'!$C$40:$C$2547</c:f>
              <c:numCache>
                <c:formatCode>General</c:formatCode>
                <c:ptCount val="2508"/>
                <c:pt idx="0">
                  <c:v>3.1688049566764498</c:v>
                </c:pt>
                <c:pt idx="1">
                  <c:v>6.92357391813335</c:v>
                </c:pt>
                <c:pt idx="2">
                  <c:v>-2.0071546061910701</c:v>
                </c:pt>
                <c:pt idx="3">
                  <c:v>-1.8373303377007399</c:v>
                </c:pt>
                <c:pt idx="4">
                  <c:v>-1.32420184684766</c:v>
                </c:pt>
                <c:pt idx="5">
                  <c:v>1.5473800232230499</c:v>
                </c:pt>
                <c:pt idx="6">
                  <c:v>-1.6010973458111399</c:v>
                </c:pt>
                <c:pt idx="7">
                  <c:v>-3.1424038095329201</c:v>
                </c:pt>
                <c:pt idx="9">
                  <c:v>-1.1343231755986301</c:v>
                </c:pt>
                <c:pt idx="10">
                  <c:v>1.1123346823395399</c:v>
                </c:pt>
                <c:pt idx="13">
                  <c:v>1.98581520614007</c:v>
                </c:pt>
                <c:pt idx="14">
                  <c:v>-2.0539914127145602</c:v>
                </c:pt>
                <c:pt idx="15">
                  <c:v>0.97301698758647903</c:v>
                </c:pt>
                <c:pt idx="18">
                  <c:v>-3.76298591255861</c:v>
                </c:pt>
                <c:pt idx="23">
                  <c:v>2.44605836808819</c:v>
                </c:pt>
                <c:pt idx="25">
                  <c:v>1.5665554460111899</c:v>
                </c:pt>
                <c:pt idx="26">
                  <c:v>1.3735728202480799</c:v>
                </c:pt>
                <c:pt idx="27">
                  <c:v>1.8270124826773499</c:v>
                </c:pt>
                <c:pt idx="31">
                  <c:v>-1.5229741605068601</c:v>
                </c:pt>
                <c:pt idx="35">
                  <c:v>0.97468774182067097</c:v>
                </c:pt>
                <c:pt idx="36">
                  <c:v>-1.2943332595483901</c:v>
                </c:pt>
                <c:pt idx="37">
                  <c:v>1.5391094357048101</c:v>
                </c:pt>
                <c:pt idx="38">
                  <c:v>-1.1366395851284901</c:v>
                </c:pt>
                <c:pt idx="40">
                  <c:v>-2.1760670337458698</c:v>
                </c:pt>
                <c:pt idx="42">
                  <c:v>0.84395815204162195</c:v>
                </c:pt>
                <c:pt idx="49">
                  <c:v>-1.1154019521412399</c:v>
                </c:pt>
                <c:pt idx="51">
                  <c:v>1.4537821422408601</c:v>
                </c:pt>
                <c:pt idx="52">
                  <c:v>-1.2070738068039999</c:v>
                </c:pt>
                <c:pt idx="53">
                  <c:v>-1.1986154747414199</c:v>
                </c:pt>
                <c:pt idx="55">
                  <c:v>1.4756712872842801</c:v>
                </c:pt>
                <c:pt idx="60">
                  <c:v>0.99904062783689696</c:v>
                </c:pt>
                <c:pt idx="61">
                  <c:v>1.1747964421016599</c:v>
                </c:pt>
                <c:pt idx="63">
                  <c:v>1.8115172409363001</c:v>
                </c:pt>
                <c:pt idx="64">
                  <c:v>-1.7422973646920401</c:v>
                </c:pt>
                <c:pt idx="67">
                  <c:v>0.94921173122820501</c:v>
                </c:pt>
                <c:pt idx="69">
                  <c:v>2.2650122260042198</c:v>
                </c:pt>
                <c:pt idx="70">
                  <c:v>0.91299563823455399</c:v>
                </c:pt>
                <c:pt idx="71">
                  <c:v>-1.02241855128378</c:v>
                </c:pt>
                <c:pt idx="74">
                  <c:v>-1.59328272650086</c:v>
                </c:pt>
                <c:pt idx="77">
                  <c:v>0.72118032249432296</c:v>
                </c:pt>
                <c:pt idx="78">
                  <c:v>-1.2795492567151401</c:v>
                </c:pt>
                <c:pt idx="79">
                  <c:v>1.1926816789419401</c:v>
                </c:pt>
                <c:pt idx="80">
                  <c:v>-1.0426644143260699</c:v>
                </c:pt>
                <c:pt idx="81">
                  <c:v>-1.97901495103626</c:v>
                </c:pt>
                <c:pt idx="83">
                  <c:v>3.3022992189476601</c:v>
                </c:pt>
                <c:pt idx="84">
                  <c:v>0.98299599181402397</c:v>
                </c:pt>
                <c:pt idx="85">
                  <c:v>-0.90738277219251995</c:v>
                </c:pt>
                <c:pt idx="86">
                  <c:v>-1.5588726525200001</c:v>
                </c:pt>
                <c:pt idx="87">
                  <c:v>1.04643180986975</c:v>
                </c:pt>
                <c:pt idx="88">
                  <c:v>3.2408421203333102</c:v>
                </c:pt>
                <c:pt idx="91">
                  <c:v>1.16064936464949</c:v>
                </c:pt>
                <c:pt idx="94">
                  <c:v>1.3850079035944101</c:v>
                </c:pt>
                <c:pt idx="95">
                  <c:v>-1.4688590814364799</c:v>
                </c:pt>
                <c:pt idx="96">
                  <c:v>0.71692219713514904</c:v>
                </c:pt>
                <c:pt idx="97">
                  <c:v>-1.3119423620273301</c:v>
                </c:pt>
                <c:pt idx="98">
                  <c:v>0.83596365855148302</c:v>
                </c:pt>
                <c:pt idx="99">
                  <c:v>-1.7380034760595799</c:v>
                </c:pt>
                <c:pt idx="100">
                  <c:v>1.1719595099603699</c:v>
                </c:pt>
                <c:pt idx="101">
                  <c:v>-1.3151752914788799</c:v>
                </c:pt>
                <c:pt idx="105">
                  <c:v>1.2278884407714199</c:v>
                </c:pt>
                <c:pt idx="106">
                  <c:v>-1.6285243439296599</c:v>
                </c:pt>
                <c:pt idx="107">
                  <c:v>1.28056048451092</c:v>
                </c:pt>
                <c:pt idx="108">
                  <c:v>1.1376360439932101</c:v>
                </c:pt>
                <c:pt idx="109">
                  <c:v>0.772898770049673</c:v>
                </c:pt>
                <c:pt idx="110">
                  <c:v>-1.70901027957996</c:v>
                </c:pt>
                <c:pt idx="111">
                  <c:v>1.03752130760001</c:v>
                </c:pt>
                <c:pt idx="112">
                  <c:v>-0.65589830356286905</c:v>
                </c:pt>
                <c:pt idx="114">
                  <c:v>-1.2050165510136299</c:v>
                </c:pt>
                <c:pt idx="115">
                  <c:v>1.1475842022996701</c:v>
                </c:pt>
                <c:pt idx="116">
                  <c:v>2.4310060858798499</c:v>
                </c:pt>
                <c:pt idx="118">
                  <c:v>1.98857520318125</c:v>
                </c:pt>
                <c:pt idx="119">
                  <c:v>0.82508295982976798</c:v>
                </c:pt>
                <c:pt idx="120">
                  <c:v>1.4792791847975699</c:v>
                </c:pt>
                <c:pt idx="121">
                  <c:v>1.33406838180954</c:v>
                </c:pt>
                <c:pt idx="122">
                  <c:v>-1.6880971244396299</c:v>
                </c:pt>
                <c:pt idx="123">
                  <c:v>0.99490847082649403</c:v>
                </c:pt>
                <c:pt idx="124">
                  <c:v>1.1872432109105799</c:v>
                </c:pt>
                <c:pt idx="127">
                  <c:v>1.40608941667528</c:v>
                </c:pt>
                <c:pt idx="128">
                  <c:v>-0.80429136070220497</c:v>
                </c:pt>
                <c:pt idx="129">
                  <c:v>-1.37902838481384</c:v>
                </c:pt>
                <c:pt idx="130">
                  <c:v>0.76639112455548697</c:v>
                </c:pt>
                <c:pt idx="131">
                  <c:v>-0.90955061634586598</c:v>
                </c:pt>
                <c:pt idx="132">
                  <c:v>-1.6759285991939299</c:v>
                </c:pt>
                <c:pt idx="133">
                  <c:v>-1.45993790778069</c:v>
                </c:pt>
                <c:pt idx="134">
                  <c:v>1.4054694478469001</c:v>
                </c:pt>
                <c:pt idx="136">
                  <c:v>3.7340243244551701</c:v>
                </c:pt>
                <c:pt idx="138">
                  <c:v>1.38454115213992</c:v>
                </c:pt>
                <c:pt idx="139">
                  <c:v>1.6715998480226899</c:v>
                </c:pt>
                <c:pt idx="140">
                  <c:v>1.6278478140736701</c:v>
                </c:pt>
                <c:pt idx="141">
                  <c:v>1.0930130740309101</c:v>
                </c:pt>
                <c:pt idx="142">
                  <c:v>-1.04672991013001</c:v>
                </c:pt>
                <c:pt idx="143">
                  <c:v>-1.3597586313622401</c:v>
                </c:pt>
                <c:pt idx="149">
                  <c:v>1.0083837696676301</c:v>
                </c:pt>
                <c:pt idx="151">
                  <c:v>1.1266864951403699</c:v>
                </c:pt>
                <c:pt idx="152">
                  <c:v>-2.08817316534331</c:v>
                </c:pt>
                <c:pt idx="153">
                  <c:v>-1.03792236887992</c:v>
                </c:pt>
                <c:pt idx="154">
                  <c:v>0.91019721022922895</c:v>
                </c:pt>
                <c:pt idx="155">
                  <c:v>0.88829517042805495</c:v>
                </c:pt>
                <c:pt idx="158">
                  <c:v>-2.0580832726717802</c:v>
                </c:pt>
                <c:pt idx="159">
                  <c:v>-1.1813987835949</c:v>
                </c:pt>
                <c:pt idx="160">
                  <c:v>1.1940927468560101</c:v>
                </c:pt>
                <c:pt idx="162">
                  <c:v>-0.95897308626328004</c:v>
                </c:pt>
                <c:pt idx="163">
                  <c:v>-1.0261019107268901</c:v>
                </c:pt>
                <c:pt idx="164">
                  <c:v>0.95116952814380196</c:v>
                </c:pt>
                <c:pt idx="165">
                  <c:v>0.71415038721672697</c:v>
                </c:pt>
                <c:pt idx="166">
                  <c:v>0.93256218692453896</c:v>
                </c:pt>
                <c:pt idx="167">
                  <c:v>-1.0532368635351099</c:v>
                </c:pt>
                <c:pt idx="168">
                  <c:v>1.1661052139008901</c:v>
                </c:pt>
                <c:pt idx="170">
                  <c:v>0.81923441414841502</c:v>
                </c:pt>
                <c:pt idx="171">
                  <c:v>1.47333924377911</c:v>
                </c:pt>
                <c:pt idx="172">
                  <c:v>-2.3449109235184502</c:v>
                </c:pt>
                <c:pt idx="173">
                  <c:v>-0.70174813184964802</c:v>
                </c:pt>
                <c:pt idx="174">
                  <c:v>-1.3867548452954801</c:v>
                </c:pt>
                <c:pt idx="175">
                  <c:v>5.1439089075676598</c:v>
                </c:pt>
                <c:pt idx="176">
                  <c:v>-1.17581451279514</c:v>
                </c:pt>
                <c:pt idx="177">
                  <c:v>-1.16725313357174</c:v>
                </c:pt>
                <c:pt idx="178">
                  <c:v>0.66846782618420597</c:v>
                </c:pt>
                <c:pt idx="179">
                  <c:v>0.82810642442969795</c:v>
                </c:pt>
                <c:pt idx="180">
                  <c:v>1.83207071155457</c:v>
                </c:pt>
                <c:pt idx="181">
                  <c:v>-1.2006813542894701</c:v>
                </c:pt>
                <c:pt idx="182">
                  <c:v>1.1133104739300499</c:v>
                </c:pt>
                <c:pt idx="183">
                  <c:v>-0.71575376965521298</c:v>
                </c:pt>
                <c:pt idx="184">
                  <c:v>0.73352358853920996</c:v>
                </c:pt>
                <c:pt idx="185">
                  <c:v>0.61908705625538296</c:v>
                </c:pt>
                <c:pt idx="186">
                  <c:v>-1.74106733324239</c:v>
                </c:pt>
                <c:pt idx="187">
                  <c:v>1.48684531362795</c:v>
                </c:pt>
                <c:pt idx="188">
                  <c:v>1.0504231162998801</c:v>
                </c:pt>
                <c:pt idx="189">
                  <c:v>0.72245234103953804</c:v>
                </c:pt>
                <c:pt idx="190">
                  <c:v>-1.0659724735653</c:v>
                </c:pt>
                <c:pt idx="191">
                  <c:v>-1.93846418710075</c:v>
                </c:pt>
                <c:pt idx="192">
                  <c:v>-2.0882507939914698</c:v>
                </c:pt>
                <c:pt idx="193">
                  <c:v>1.6221604070423901</c:v>
                </c:pt>
                <c:pt idx="194">
                  <c:v>1.21791969554031</c:v>
                </c:pt>
                <c:pt idx="195">
                  <c:v>0.90589694846342395</c:v>
                </c:pt>
                <c:pt idx="196">
                  <c:v>-1.76525872031204</c:v>
                </c:pt>
                <c:pt idx="197">
                  <c:v>0.657125878153759</c:v>
                </c:pt>
                <c:pt idx="198">
                  <c:v>0.94352651236409302</c:v>
                </c:pt>
                <c:pt idx="200">
                  <c:v>-1.29355072974629</c:v>
                </c:pt>
                <c:pt idx="201">
                  <c:v>0.59179862695587104</c:v>
                </c:pt>
                <c:pt idx="202">
                  <c:v>0.60157463671467304</c:v>
                </c:pt>
                <c:pt idx="204">
                  <c:v>1.1901665857544099</c:v>
                </c:pt>
                <c:pt idx="205">
                  <c:v>1.9743556818607999</c:v>
                </c:pt>
                <c:pt idx="206">
                  <c:v>-1.2267945555103501</c:v>
                </c:pt>
                <c:pt idx="207">
                  <c:v>-0.50744126831436498</c:v>
                </c:pt>
                <c:pt idx="208">
                  <c:v>1.46696047291427</c:v>
                </c:pt>
                <c:pt idx="209">
                  <c:v>-0.97843393364412601</c:v>
                </c:pt>
                <c:pt idx="211">
                  <c:v>1.7925721353109501</c:v>
                </c:pt>
                <c:pt idx="212">
                  <c:v>-0.84261116686423099</c:v>
                </c:pt>
                <c:pt idx="214">
                  <c:v>0.915888862790456</c:v>
                </c:pt>
                <c:pt idx="216">
                  <c:v>-0.61204980751351301</c:v>
                </c:pt>
                <c:pt idx="217">
                  <c:v>-0.59348995553099904</c:v>
                </c:pt>
                <c:pt idx="218">
                  <c:v>-1.8829501561642901</c:v>
                </c:pt>
                <c:pt idx="219">
                  <c:v>2.6258778588627001</c:v>
                </c:pt>
                <c:pt idx="222">
                  <c:v>1.60904614283311</c:v>
                </c:pt>
                <c:pt idx="223">
                  <c:v>0.64398968317361405</c:v>
                </c:pt>
                <c:pt idx="224">
                  <c:v>-0.939199269215654</c:v>
                </c:pt>
                <c:pt idx="226">
                  <c:v>1.1246655840242701</c:v>
                </c:pt>
                <c:pt idx="227">
                  <c:v>-0.66392742675685301</c:v>
                </c:pt>
                <c:pt idx="228">
                  <c:v>1.07022749973179</c:v>
                </c:pt>
                <c:pt idx="230">
                  <c:v>-0.87436339839406296</c:v>
                </c:pt>
                <c:pt idx="231">
                  <c:v>-0.91271832164879296</c:v>
                </c:pt>
                <c:pt idx="233">
                  <c:v>0.58858422501806695</c:v>
                </c:pt>
                <c:pt idx="234">
                  <c:v>0.97382207216134098</c:v>
                </c:pt>
                <c:pt idx="235">
                  <c:v>0.70680642807966798</c:v>
                </c:pt>
                <c:pt idx="236">
                  <c:v>-1.62545982277513</c:v>
                </c:pt>
                <c:pt idx="237">
                  <c:v>-1.2059736260934599</c:v>
                </c:pt>
                <c:pt idx="239">
                  <c:v>1.18460201936028</c:v>
                </c:pt>
                <c:pt idx="240">
                  <c:v>-1.3753376345542601</c:v>
                </c:pt>
                <c:pt idx="241">
                  <c:v>0.67505893072504197</c:v>
                </c:pt>
                <c:pt idx="242">
                  <c:v>-1.69138537697365</c:v>
                </c:pt>
                <c:pt idx="243">
                  <c:v>1.2998334106471801</c:v>
                </c:pt>
                <c:pt idx="245">
                  <c:v>-0.69342899120893997</c:v>
                </c:pt>
                <c:pt idx="246">
                  <c:v>0.74278223651312003</c:v>
                </c:pt>
                <c:pt idx="247">
                  <c:v>-0.931814905702818</c:v>
                </c:pt>
                <c:pt idx="248">
                  <c:v>-0.81349220258633204</c:v>
                </c:pt>
                <c:pt idx="249">
                  <c:v>-2.5950768606769401</c:v>
                </c:pt>
                <c:pt idx="250">
                  <c:v>-1.2338868142342301</c:v>
                </c:pt>
                <c:pt idx="251">
                  <c:v>1.4173039182595699</c:v>
                </c:pt>
                <c:pt idx="252">
                  <c:v>-2.03341718623177</c:v>
                </c:pt>
                <c:pt idx="253">
                  <c:v>0.62068396249785096</c:v>
                </c:pt>
                <c:pt idx="254">
                  <c:v>-2.2115975004850199</c:v>
                </c:pt>
                <c:pt idx="255">
                  <c:v>-0.74646513022373395</c:v>
                </c:pt>
                <c:pt idx="256">
                  <c:v>0.52867428110659798</c:v>
                </c:pt>
                <c:pt idx="257">
                  <c:v>-0.90508016770670496</c:v>
                </c:pt>
                <c:pt idx="259">
                  <c:v>-0.83865154431647704</c:v>
                </c:pt>
                <c:pt idx="260">
                  <c:v>-0.86543644959388899</c:v>
                </c:pt>
                <c:pt idx="262">
                  <c:v>1.18977164079432</c:v>
                </c:pt>
                <c:pt idx="263">
                  <c:v>-1.4971311862579599</c:v>
                </c:pt>
                <c:pt idx="264">
                  <c:v>0.86893009263219301</c:v>
                </c:pt>
                <c:pt idx="265">
                  <c:v>-1.39914385336256</c:v>
                </c:pt>
                <c:pt idx="266">
                  <c:v>-1.48187363933706</c:v>
                </c:pt>
                <c:pt idx="267">
                  <c:v>0.38944428796845598</c:v>
                </c:pt>
                <c:pt idx="268">
                  <c:v>0.71682819811865806</c:v>
                </c:pt>
                <c:pt idx="269">
                  <c:v>1.11930624510469</c:v>
                </c:pt>
                <c:pt idx="270">
                  <c:v>0.66524228514227901</c:v>
                </c:pt>
                <c:pt idx="271">
                  <c:v>0.563717261961866</c:v>
                </c:pt>
                <c:pt idx="272">
                  <c:v>-1.5901922362513601</c:v>
                </c:pt>
                <c:pt idx="274">
                  <c:v>0.57744158533558698</c:v>
                </c:pt>
                <c:pt idx="275">
                  <c:v>-0.60446756279034297</c:v>
                </c:pt>
                <c:pt idx="276">
                  <c:v>0.76757729886864201</c:v>
                </c:pt>
                <c:pt idx="277">
                  <c:v>-1.9633562090033301</c:v>
                </c:pt>
                <c:pt idx="279">
                  <c:v>0.95573649091980895</c:v>
                </c:pt>
                <c:pt idx="280">
                  <c:v>1.4638912339442001</c:v>
                </c:pt>
                <c:pt idx="281">
                  <c:v>2.0207487536890301</c:v>
                </c:pt>
                <c:pt idx="282">
                  <c:v>-1.48426116660341</c:v>
                </c:pt>
                <c:pt idx="283">
                  <c:v>1.17107158424133</c:v>
                </c:pt>
                <c:pt idx="284">
                  <c:v>0.69505243545666895</c:v>
                </c:pt>
                <c:pt idx="285">
                  <c:v>0.97180972082686601</c:v>
                </c:pt>
                <c:pt idx="286">
                  <c:v>0.91544793302932004</c:v>
                </c:pt>
                <c:pt idx="287">
                  <c:v>-1.38738837185768</c:v>
                </c:pt>
                <c:pt idx="288">
                  <c:v>-0.83139677481615504</c:v>
                </c:pt>
                <c:pt idx="291">
                  <c:v>-1.10517336986655</c:v>
                </c:pt>
                <c:pt idx="292">
                  <c:v>0.80443475742319004</c:v>
                </c:pt>
                <c:pt idx="293">
                  <c:v>-1.67600414110167</c:v>
                </c:pt>
                <c:pt idx="294">
                  <c:v>-1.2114803165980801</c:v>
                </c:pt>
                <c:pt idx="295">
                  <c:v>-0.59532133679404897</c:v>
                </c:pt>
                <c:pt idx="296">
                  <c:v>0.59550304741755999</c:v>
                </c:pt>
                <c:pt idx="297">
                  <c:v>-0.74144403609911402</c:v>
                </c:pt>
                <c:pt idx="298">
                  <c:v>1.3681903195135801</c:v>
                </c:pt>
                <c:pt idx="299">
                  <c:v>1.6972867066033801</c:v>
                </c:pt>
                <c:pt idx="300">
                  <c:v>0.50536596885310203</c:v>
                </c:pt>
                <c:pt idx="302">
                  <c:v>-0.88259760916016605</c:v>
                </c:pt>
                <c:pt idx="303">
                  <c:v>0.65404396400734899</c:v>
                </c:pt>
                <c:pt idx="304">
                  <c:v>-0.71069420516821902</c:v>
                </c:pt>
                <c:pt idx="305">
                  <c:v>0.91970442522940199</c:v>
                </c:pt>
                <c:pt idx="306">
                  <c:v>0.50991713743110501</c:v>
                </c:pt>
                <c:pt idx="307">
                  <c:v>0.76747909547053506</c:v>
                </c:pt>
                <c:pt idx="308">
                  <c:v>-0.48834435781229202</c:v>
                </c:pt>
                <c:pt idx="309">
                  <c:v>0.68744430547178803</c:v>
                </c:pt>
                <c:pt idx="313">
                  <c:v>-0.48823401736480698</c:v>
                </c:pt>
                <c:pt idx="314">
                  <c:v>-0.47090112584449301</c:v>
                </c:pt>
                <c:pt idx="316">
                  <c:v>0.45802008087794799</c:v>
                </c:pt>
                <c:pt idx="319">
                  <c:v>1.40755424780556</c:v>
                </c:pt>
                <c:pt idx="320">
                  <c:v>0.68561902538890096</c:v>
                </c:pt>
                <c:pt idx="321">
                  <c:v>0.94153633371882495</c:v>
                </c:pt>
                <c:pt idx="322">
                  <c:v>0.95001553472772005</c:v>
                </c:pt>
                <c:pt idx="323">
                  <c:v>0.49212080788934198</c:v>
                </c:pt>
                <c:pt idx="324">
                  <c:v>0.69870040238886999</c:v>
                </c:pt>
                <c:pt idx="325">
                  <c:v>-0.83957746630964902</c:v>
                </c:pt>
                <c:pt idx="326">
                  <c:v>-0.76786469776962296</c:v>
                </c:pt>
                <c:pt idx="327">
                  <c:v>-0.73448358645567102</c:v>
                </c:pt>
                <c:pt idx="328">
                  <c:v>0.78128352765603204</c:v>
                </c:pt>
                <c:pt idx="329">
                  <c:v>0.69889882528159797</c:v>
                </c:pt>
                <c:pt idx="330">
                  <c:v>-0.68220922331330003</c:v>
                </c:pt>
                <c:pt idx="332">
                  <c:v>0.65672149052977502</c:v>
                </c:pt>
                <c:pt idx="333">
                  <c:v>-0.77700886969753902</c:v>
                </c:pt>
                <c:pt idx="334">
                  <c:v>-0.96194434701150699</c:v>
                </c:pt>
                <c:pt idx="335">
                  <c:v>0.92079303996082895</c:v>
                </c:pt>
                <c:pt idx="336">
                  <c:v>-0.718178141218073</c:v>
                </c:pt>
                <c:pt idx="337">
                  <c:v>-0.71969913276646702</c:v>
                </c:pt>
                <c:pt idx="338">
                  <c:v>-0.92214927112997402</c:v>
                </c:pt>
                <c:pt idx="339">
                  <c:v>1.84052431789441</c:v>
                </c:pt>
                <c:pt idx="341">
                  <c:v>0.97559946273021303</c:v>
                </c:pt>
                <c:pt idx="342">
                  <c:v>-1.27649043294779</c:v>
                </c:pt>
                <c:pt idx="343">
                  <c:v>-0.77409866916197001</c:v>
                </c:pt>
                <c:pt idx="344">
                  <c:v>0.51720856973398899</c:v>
                </c:pt>
                <c:pt idx="345">
                  <c:v>0.43104235721480499</c:v>
                </c:pt>
                <c:pt idx="346">
                  <c:v>0.85072071681903005</c:v>
                </c:pt>
                <c:pt idx="347">
                  <c:v>-1.30828331891362</c:v>
                </c:pt>
                <c:pt idx="349">
                  <c:v>-1.09077009454838</c:v>
                </c:pt>
                <c:pt idx="350">
                  <c:v>0.495282868839581</c:v>
                </c:pt>
                <c:pt idx="351">
                  <c:v>0.54787233352012299</c:v>
                </c:pt>
                <c:pt idx="352">
                  <c:v>-0.59369447153418298</c:v>
                </c:pt>
                <c:pt idx="353">
                  <c:v>1.1051827984992799</c:v>
                </c:pt>
                <c:pt idx="354">
                  <c:v>-1.3648770858063</c:v>
                </c:pt>
                <c:pt idx="355">
                  <c:v>-0.81735200318039902</c:v>
                </c:pt>
                <c:pt idx="356">
                  <c:v>0.456933421805512</c:v>
                </c:pt>
                <c:pt idx="357">
                  <c:v>-1.03914888244298</c:v>
                </c:pt>
                <c:pt idx="358">
                  <c:v>-0.63965746638139398</c:v>
                </c:pt>
                <c:pt idx="360">
                  <c:v>0.74985991732365298</c:v>
                </c:pt>
                <c:pt idx="361">
                  <c:v>-1.6360803645066999</c:v>
                </c:pt>
                <c:pt idx="362">
                  <c:v>1.1446919491998599</c:v>
                </c:pt>
                <c:pt idx="363">
                  <c:v>-0.617468014959898</c:v>
                </c:pt>
                <c:pt idx="364">
                  <c:v>-0.65275558599821704</c:v>
                </c:pt>
                <c:pt idx="365">
                  <c:v>-1.1193545990303799</c:v>
                </c:pt>
                <c:pt idx="366">
                  <c:v>-1.78089080573408</c:v>
                </c:pt>
                <c:pt idx="367">
                  <c:v>-0.44219296169573102</c:v>
                </c:pt>
                <c:pt idx="368">
                  <c:v>-0.79676062656978497</c:v>
                </c:pt>
                <c:pt idx="369">
                  <c:v>-1.09155055209417</c:v>
                </c:pt>
                <c:pt idx="370">
                  <c:v>0.86378142492485899</c:v>
                </c:pt>
                <c:pt idx="371">
                  <c:v>-2.0429508218101899</c:v>
                </c:pt>
                <c:pt idx="372">
                  <c:v>0.61865250986245801</c:v>
                </c:pt>
                <c:pt idx="373">
                  <c:v>0.99049335544460604</c:v>
                </c:pt>
                <c:pt idx="374">
                  <c:v>1.92807215842836</c:v>
                </c:pt>
                <c:pt idx="375">
                  <c:v>0.94782120423394101</c:v>
                </c:pt>
                <c:pt idx="376">
                  <c:v>0.51566615686249295</c:v>
                </c:pt>
                <c:pt idx="377">
                  <c:v>-0.76950155721798996</c:v>
                </c:pt>
                <c:pt idx="379">
                  <c:v>1.1220408641872099</c:v>
                </c:pt>
                <c:pt idx="381">
                  <c:v>0.37654966337055501</c:v>
                </c:pt>
                <c:pt idx="382">
                  <c:v>0.55549642194814097</c:v>
                </c:pt>
                <c:pt idx="383">
                  <c:v>-1.31407568331782</c:v>
                </c:pt>
                <c:pt idx="384">
                  <c:v>-0.59174014473356495</c:v>
                </c:pt>
                <c:pt idx="385">
                  <c:v>1.0644426957075399</c:v>
                </c:pt>
                <c:pt idx="386">
                  <c:v>1.45741303190706</c:v>
                </c:pt>
                <c:pt idx="388">
                  <c:v>0.53437470273704901</c:v>
                </c:pt>
                <c:pt idx="390">
                  <c:v>-0.40793788998504699</c:v>
                </c:pt>
                <c:pt idx="391">
                  <c:v>-0.79149420231631595</c:v>
                </c:pt>
                <c:pt idx="392">
                  <c:v>-0.79338363500242404</c:v>
                </c:pt>
                <c:pt idx="394">
                  <c:v>-0.45087707686866102</c:v>
                </c:pt>
                <c:pt idx="395">
                  <c:v>0.65761934630426799</c:v>
                </c:pt>
                <c:pt idx="397">
                  <c:v>0.40662788367254799</c:v>
                </c:pt>
                <c:pt idx="398">
                  <c:v>1.5881142648375099</c:v>
                </c:pt>
                <c:pt idx="399">
                  <c:v>-1.0082359931949101</c:v>
                </c:pt>
                <c:pt idx="400">
                  <c:v>0.75771369395996002</c:v>
                </c:pt>
                <c:pt idx="401">
                  <c:v>-0.80444254997473996</c:v>
                </c:pt>
                <c:pt idx="402">
                  <c:v>0.52677915670104702</c:v>
                </c:pt>
                <c:pt idx="403">
                  <c:v>-0.433943215060004</c:v>
                </c:pt>
                <c:pt idx="404">
                  <c:v>-0.84008051574708698</c:v>
                </c:pt>
                <c:pt idx="405">
                  <c:v>-1.56167752149399</c:v>
                </c:pt>
                <c:pt idx="406">
                  <c:v>0.78778646965217103</c:v>
                </c:pt>
                <c:pt idx="407">
                  <c:v>-0.88114550467758201</c:v>
                </c:pt>
                <c:pt idx="408">
                  <c:v>-0.66326727473719205</c:v>
                </c:pt>
                <c:pt idx="409">
                  <c:v>-1.58006862985495</c:v>
                </c:pt>
                <c:pt idx="410">
                  <c:v>-0.81060581651039698</c:v>
                </c:pt>
                <c:pt idx="411">
                  <c:v>0.66949501787850096</c:v>
                </c:pt>
                <c:pt idx="412">
                  <c:v>0.54168725678055496</c:v>
                </c:pt>
                <c:pt idx="413">
                  <c:v>0.78437006318838098</c:v>
                </c:pt>
                <c:pt idx="415">
                  <c:v>0.90681577170163796</c:v>
                </c:pt>
                <c:pt idx="416">
                  <c:v>-1.7846613709729999</c:v>
                </c:pt>
                <c:pt idx="417">
                  <c:v>0.97395811399895804</c:v>
                </c:pt>
                <c:pt idx="418">
                  <c:v>0.77164858052576302</c:v>
                </c:pt>
                <c:pt idx="420">
                  <c:v>-1.3637129829703001</c:v>
                </c:pt>
                <c:pt idx="421">
                  <c:v>-0.58228500841070097</c:v>
                </c:pt>
                <c:pt idx="422">
                  <c:v>0.84259140973500901</c:v>
                </c:pt>
                <c:pt idx="423">
                  <c:v>0.61507238023257305</c:v>
                </c:pt>
                <c:pt idx="424">
                  <c:v>-1.8420774127341799</c:v>
                </c:pt>
                <c:pt idx="425">
                  <c:v>1.15408756417374</c:v>
                </c:pt>
                <c:pt idx="426">
                  <c:v>0.48105761079032899</c:v>
                </c:pt>
                <c:pt idx="427">
                  <c:v>-0.61350231689096402</c:v>
                </c:pt>
                <c:pt idx="428">
                  <c:v>0.446191367414917</c:v>
                </c:pt>
                <c:pt idx="429">
                  <c:v>-0.851586586378132</c:v>
                </c:pt>
                <c:pt idx="430">
                  <c:v>0.45050465382788202</c:v>
                </c:pt>
                <c:pt idx="431">
                  <c:v>1.20203590719383</c:v>
                </c:pt>
                <c:pt idx="432">
                  <c:v>-0.75287046046640904</c:v>
                </c:pt>
                <c:pt idx="433">
                  <c:v>0.47098559333664602</c:v>
                </c:pt>
                <c:pt idx="434">
                  <c:v>-0.76935925096082902</c:v>
                </c:pt>
                <c:pt idx="435">
                  <c:v>0.78018947346036505</c:v>
                </c:pt>
                <c:pt idx="436">
                  <c:v>-1.41297000441503</c:v>
                </c:pt>
                <c:pt idx="437">
                  <c:v>-0.55205152491569998</c:v>
                </c:pt>
                <c:pt idx="438">
                  <c:v>2.4430900285315902</c:v>
                </c:pt>
                <c:pt idx="439">
                  <c:v>-0.77821944674688803</c:v>
                </c:pt>
                <c:pt idx="441">
                  <c:v>-0.94139649659415403</c:v>
                </c:pt>
                <c:pt idx="442">
                  <c:v>1.0290235199487601</c:v>
                </c:pt>
                <c:pt idx="443">
                  <c:v>1.0121803216668599</c:v>
                </c:pt>
                <c:pt idx="444">
                  <c:v>-0.66494938534370396</c:v>
                </c:pt>
                <c:pt idx="445">
                  <c:v>0.76201226004042799</c:v>
                </c:pt>
                <c:pt idx="446">
                  <c:v>-0.67478634974153695</c:v>
                </c:pt>
                <c:pt idx="447">
                  <c:v>-0.70148216090989202</c:v>
                </c:pt>
                <c:pt idx="448">
                  <c:v>0.44103361855456302</c:v>
                </c:pt>
                <c:pt idx="449">
                  <c:v>-1.0514946921644699</c:v>
                </c:pt>
                <c:pt idx="450">
                  <c:v>-1.7992573414900599</c:v>
                </c:pt>
                <c:pt idx="451">
                  <c:v>-0.89692463666591604</c:v>
                </c:pt>
                <c:pt idx="452">
                  <c:v>-1.1173928481236299</c:v>
                </c:pt>
                <c:pt idx="454">
                  <c:v>0.69667370505502801</c:v>
                </c:pt>
                <c:pt idx="455">
                  <c:v>-0.53795142752422997</c:v>
                </c:pt>
                <c:pt idx="456">
                  <c:v>-0.59947899255360504</c:v>
                </c:pt>
                <c:pt idx="457">
                  <c:v>0.35598670829590801</c:v>
                </c:pt>
                <c:pt idx="458">
                  <c:v>0.44504867409314902</c:v>
                </c:pt>
                <c:pt idx="459">
                  <c:v>-0.86187690818682605</c:v>
                </c:pt>
                <c:pt idx="460">
                  <c:v>-1.37487892466275</c:v>
                </c:pt>
                <c:pt idx="461">
                  <c:v>-0.81132745770159997</c:v>
                </c:pt>
                <c:pt idx="462">
                  <c:v>-0.94795012272501</c:v>
                </c:pt>
                <c:pt idx="464">
                  <c:v>0.54497120997704596</c:v>
                </c:pt>
                <c:pt idx="465">
                  <c:v>1.8658013492796199</c:v>
                </c:pt>
                <c:pt idx="466">
                  <c:v>1.2262585670236601</c:v>
                </c:pt>
                <c:pt idx="467">
                  <c:v>0.58844468428545504</c:v>
                </c:pt>
                <c:pt idx="468">
                  <c:v>-0.56747632345620702</c:v>
                </c:pt>
                <c:pt idx="469">
                  <c:v>-0.72702842545276403</c:v>
                </c:pt>
                <c:pt idx="470">
                  <c:v>-0.80613273721860002</c:v>
                </c:pt>
                <c:pt idx="471">
                  <c:v>0.59891872849462802</c:v>
                </c:pt>
                <c:pt idx="472">
                  <c:v>0.76521201510063097</c:v>
                </c:pt>
                <c:pt idx="473">
                  <c:v>-0.55929007484944104</c:v>
                </c:pt>
                <c:pt idx="474">
                  <c:v>-0.91802801016000102</c:v>
                </c:pt>
                <c:pt idx="475">
                  <c:v>-1.02057326636412</c:v>
                </c:pt>
                <c:pt idx="476">
                  <c:v>-3.1345516375759801</c:v>
                </c:pt>
                <c:pt idx="477">
                  <c:v>-1.1416829732196401</c:v>
                </c:pt>
                <c:pt idx="478">
                  <c:v>0.47455620179414998</c:v>
                </c:pt>
                <c:pt idx="479">
                  <c:v>1.0199177151599601</c:v>
                </c:pt>
                <c:pt idx="480">
                  <c:v>1.17605216025621</c:v>
                </c:pt>
                <c:pt idx="481">
                  <c:v>-1.8362525828712499</c:v>
                </c:pt>
                <c:pt idx="482">
                  <c:v>-0.76682870873837405</c:v>
                </c:pt>
                <c:pt idx="483">
                  <c:v>-0.84451750082811095</c:v>
                </c:pt>
                <c:pt idx="484">
                  <c:v>-0.98144729073832204</c:v>
                </c:pt>
                <c:pt idx="485">
                  <c:v>-1.20328107350799</c:v>
                </c:pt>
                <c:pt idx="486">
                  <c:v>-0.83188830985231699</c:v>
                </c:pt>
                <c:pt idx="487">
                  <c:v>1.01863533064772</c:v>
                </c:pt>
                <c:pt idx="488">
                  <c:v>1.14088063241144</c:v>
                </c:pt>
                <c:pt idx="489">
                  <c:v>-0.57345221253901302</c:v>
                </c:pt>
                <c:pt idx="490">
                  <c:v>-0.75087309285421</c:v>
                </c:pt>
                <c:pt idx="492">
                  <c:v>0.81756679513752595</c:v>
                </c:pt>
                <c:pt idx="493">
                  <c:v>1.1447447245397</c:v>
                </c:pt>
                <c:pt idx="494">
                  <c:v>-0.89028458636494801</c:v>
                </c:pt>
                <c:pt idx="495">
                  <c:v>1.0530008826441599</c:v>
                </c:pt>
                <c:pt idx="496">
                  <c:v>0.50281771684295296</c:v>
                </c:pt>
                <c:pt idx="498">
                  <c:v>-1.0817187193678299</c:v>
                </c:pt>
                <c:pt idx="499">
                  <c:v>0.59633797376955699</c:v>
                </c:pt>
                <c:pt idx="500">
                  <c:v>0.42090840321957901</c:v>
                </c:pt>
                <c:pt idx="501">
                  <c:v>-0.56200155072275804</c:v>
                </c:pt>
                <c:pt idx="502">
                  <c:v>-1.9864774720401299</c:v>
                </c:pt>
                <c:pt idx="503">
                  <c:v>0.54887942450029503</c:v>
                </c:pt>
                <c:pt idx="504">
                  <c:v>-0.79258533972508904</c:v>
                </c:pt>
                <c:pt idx="505">
                  <c:v>0.69143340236708195</c:v>
                </c:pt>
                <c:pt idx="506">
                  <c:v>0.70097226402724599</c:v>
                </c:pt>
                <c:pt idx="507">
                  <c:v>1.23487392967528</c:v>
                </c:pt>
                <c:pt idx="508">
                  <c:v>-1.16352362493677</c:v>
                </c:pt>
                <c:pt idx="509">
                  <c:v>0.56304069119964295</c:v>
                </c:pt>
                <c:pt idx="510">
                  <c:v>0.52935227626556502</c:v>
                </c:pt>
                <c:pt idx="511">
                  <c:v>0.86770554081475304</c:v>
                </c:pt>
                <c:pt idx="512">
                  <c:v>-1.8432870930598799</c:v>
                </c:pt>
                <c:pt idx="513">
                  <c:v>1.10454796975036</c:v>
                </c:pt>
                <c:pt idx="514">
                  <c:v>-0.71033101882066996</c:v>
                </c:pt>
                <c:pt idx="515">
                  <c:v>4.58756900371323</c:v>
                </c:pt>
                <c:pt idx="516">
                  <c:v>0.71525485430115798</c:v>
                </c:pt>
                <c:pt idx="517">
                  <c:v>-1.1559555705809701</c:v>
                </c:pt>
                <c:pt idx="518">
                  <c:v>0.37329426755241102</c:v>
                </c:pt>
                <c:pt idx="519">
                  <c:v>-1.03818387045549</c:v>
                </c:pt>
                <c:pt idx="520">
                  <c:v>-0.92075269373301405</c:v>
                </c:pt>
                <c:pt idx="521">
                  <c:v>1.00694036525526</c:v>
                </c:pt>
                <c:pt idx="522">
                  <c:v>0.35991240815377801</c:v>
                </c:pt>
                <c:pt idx="523">
                  <c:v>0.65938173906459596</c:v>
                </c:pt>
                <c:pt idx="524">
                  <c:v>-0.81047088239291198</c:v>
                </c:pt>
                <c:pt idx="525">
                  <c:v>0.63056183175803204</c:v>
                </c:pt>
                <c:pt idx="526">
                  <c:v>1.1465028357860301</c:v>
                </c:pt>
                <c:pt idx="527">
                  <c:v>-0.63262359070670604</c:v>
                </c:pt>
                <c:pt idx="528">
                  <c:v>-0.42201618371327299</c:v>
                </c:pt>
                <c:pt idx="529">
                  <c:v>-1.1437915567595001</c:v>
                </c:pt>
                <c:pt idx="530">
                  <c:v>-0.53742814106396297</c:v>
                </c:pt>
                <c:pt idx="531">
                  <c:v>-0.52235676596467695</c:v>
                </c:pt>
                <c:pt idx="532">
                  <c:v>0.62878178064165102</c:v>
                </c:pt>
                <c:pt idx="533">
                  <c:v>0.79344464609600796</c:v>
                </c:pt>
                <c:pt idx="534">
                  <c:v>-0.63562810520237101</c:v>
                </c:pt>
                <c:pt idx="535">
                  <c:v>-0.50511521967644701</c:v>
                </c:pt>
                <c:pt idx="536">
                  <c:v>0.476197480795999</c:v>
                </c:pt>
                <c:pt idx="537">
                  <c:v>0.67350252418407197</c:v>
                </c:pt>
                <c:pt idx="538">
                  <c:v>-1.46686345251464</c:v>
                </c:pt>
                <c:pt idx="539">
                  <c:v>0.45437438866026703</c:v>
                </c:pt>
                <c:pt idx="540">
                  <c:v>-0.50949718780771402</c:v>
                </c:pt>
                <c:pt idx="541">
                  <c:v>0.81969849566469699</c:v>
                </c:pt>
                <c:pt idx="544">
                  <c:v>0.72893691544503103</c:v>
                </c:pt>
                <c:pt idx="545">
                  <c:v>-0.70479749907419798</c:v>
                </c:pt>
                <c:pt idx="546">
                  <c:v>0.487257954527892</c:v>
                </c:pt>
                <c:pt idx="547">
                  <c:v>-0.35403290666770598</c:v>
                </c:pt>
                <c:pt idx="548">
                  <c:v>1.0941158816288099</c:v>
                </c:pt>
                <c:pt idx="549">
                  <c:v>1.04943942333075</c:v>
                </c:pt>
                <c:pt idx="550">
                  <c:v>1.0268742829491</c:v>
                </c:pt>
                <c:pt idx="551">
                  <c:v>0.94736091154632696</c:v>
                </c:pt>
                <c:pt idx="552">
                  <c:v>0.40113998972564902</c:v>
                </c:pt>
                <c:pt idx="553">
                  <c:v>-0.72307143200948398</c:v>
                </c:pt>
                <c:pt idx="554">
                  <c:v>0.43542993954662901</c:v>
                </c:pt>
                <c:pt idx="555">
                  <c:v>-0.40284618051840998</c:v>
                </c:pt>
                <c:pt idx="556">
                  <c:v>0.49858073311108198</c:v>
                </c:pt>
                <c:pt idx="557">
                  <c:v>0.79230598064548496</c:v>
                </c:pt>
                <c:pt idx="558">
                  <c:v>0.92511432063863097</c:v>
                </c:pt>
                <c:pt idx="559">
                  <c:v>0.67621256125947105</c:v>
                </c:pt>
                <c:pt idx="560">
                  <c:v>0.65694192299728904</c:v>
                </c:pt>
                <c:pt idx="561">
                  <c:v>-1.1312971779537699</c:v>
                </c:pt>
                <c:pt idx="562">
                  <c:v>0.84936430856963296</c:v>
                </c:pt>
                <c:pt idx="563">
                  <c:v>0.60497564049001595</c:v>
                </c:pt>
                <c:pt idx="564">
                  <c:v>0.92395360569932095</c:v>
                </c:pt>
                <c:pt idx="565">
                  <c:v>0.60957053604530198</c:v>
                </c:pt>
                <c:pt idx="566">
                  <c:v>1.00698783673472</c:v>
                </c:pt>
                <c:pt idx="567">
                  <c:v>0.86194517893380995</c:v>
                </c:pt>
                <c:pt idx="568">
                  <c:v>-0.44916801443687099</c:v>
                </c:pt>
                <c:pt idx="569">
                  <c:v>0.46647471798113499</c:v>
                </c:pt>
                <c:pt idx="570">
                  <c:v>0.46197752356404798</c:v>
                </c:pt>
                <c:pt idx="571">
                  <c:v>-1.91926125817463</c:v>
                </c:pt>
                <c:pt idx="572">
                  <c:v>-0.54595145504110199</c:v>
                </c:pt>
                <c:pt idx="573">
                  <c:v>-0.97941177803874302</c:v>
                </c:pt>
                <c:pt idx="574">
                  <c:v>-1.44240699779505</c:v>
                </c:pt>
                <c:pt idx="575">
                  <c:v>0.57471195551721399</c:v>
                </c:pt>
                <c:pt idx="576">
                  <c:v>0.37631037077869001</c:v>
                </c:pt>
                <c:pt idx="577">
                  <c:v>-1.30728775084371</c:v>
                </c:pt>
                <c:pt idx="578">
                  <c:v>0.72307267985867696</c:v>
                </c:pt>
                <c:pt idx="579">
                  <c:v>-0.34906433216557398</c:v>
                </c:pt>
                <c:pt idx="580">
                  <c:v>-0.39221383133111898</c:v>
                </c:pt>
                <c:pt idx="581">
                  <c:v>0.39905475578177602</c:v>
                </c:pt>
                <c:pt idx="582">
                  <c:v>-0.65894636744214197</c:v>
                </c:pt>
                <c:pt idx="583">
                  <c:v>0.38002669864872601</c:v>
                </c:pt>
                <c:pt idx="584">
                  <c:v>-1.35607660802944</c:v>
                </c:pt>
                <c:pt idx="585">
                  <c:v>1.1534127584348901</c:v>
                </c:pt>
                <c:pt idx="586">
                  <c:v>-0.59719164903844302</c:v>
                </c:pt>
                <c:pt idx="587">
                  <c:v>-1.1710230141931</c:v>
                </c:pt>
                <c:pt idx="588">
                  <c:v>-0.68666544517133998</c:v>
                </c:pt>
                <c:pt idx="590">
                  <c:v>-0.85877138771563599</c:v>
                </c:pt>
                <c:pt idx="591">
                  <c:v>-0.81806010527058703</c:v>
                </c:pt>
                <c:pt idx="593">
                  <c:v>0.56704243918794905</c:v>
                </c:pt>
                <c:pt idx="594">
                  <c:v>0.82972055729149397</c:v>
                </c:pt>
                <c:pt idx="595">
                  <c:v>1.1077261902006299</c:v>
                </c:pt>
                <c:pt idx="596">
                  <c:v>-1.1752969318715001</c:v>
                </c:pt>
                <c:pt idx="597">
                  <c:v>-0.96248119922613895</c:v>
                </c:pt>
                <c:pt idx="598">
                  <c:v>0.85209496719204003</c:v>
                </c:pt>
                <c:pt idx="599">
                  <c:v>-1.6008921272345</c:v>
                </c:pt>
                <c:pt idx="600">
                  <c:v>0.46987506654195799</c:v>
                </c:pt>
                <c:pt idx="601">
                  <c:v>0.48755938982271901</c:v>
                </c:pt>
                <c:pt idx="603">
                  <c:v>0.90227505246580897</c:v>
                </c:pt>
                <c:pt idx="604">
                  <c:v>0.45809364557598797</c:v>
                </c:pt>
                <c:pt idx="605">
                  <c:v>0.78638525493014499</c:v>
                </c:pt>
                <c:pt idx="606">
                  <c:v>-0.76811466714217203</c:v>
                </c:pt>
                <c:pt idx="607">
                  <c:v>0.81186562571104004</c:v>
                </c:pt>
                <c:pt idx="608">
                  <c:v>0.96478397087259005</c:v>
                </c:pt>
                <c:pt idx="609">
                  <c:v>0.42180767015948001</c:v>
                </c:pt>
                <c:pt idx="610">
                  <c:v>-0.96279981461047603</c:v>
                </c:pt>
                <c:pt idx="611">
                  <c:v>0.96241337104323499</c:v>
                </c:pt>
                <c:pt idx="612">
                  <c:v>0.71309624381619396</c:v>
                </c:pt>
                <c:pt idx="613">
                  <c:v>0.51711954038828301</c:v>
                </c:pt>
                <c:pt idx="614">
                  <c:v>0.43894404058833802</c:v>
                </c:pt>
                <c:pt idx="615">
                  <c:v>1.41272488627659</c:v>
                </c:pt>
                <c:pt idx="616">
                  <c:v>0.378231314406413</c:v>
                </c:pt>
                <c:pt idx="617">
                  <c:v>-1.57319393342617</c:v>
                </c:pt>
                <c:pt idx="618">
                  <c:v>0.36649293260663601</c:v>
                </c:pt>
                <c:pt idx="619">
                  <c:v>-0.415890713482507</c:v>
                </c:pt>
                <c:pt idx="620">
                  <c:v>0.36479751346571099</c:v>
                </c:pt>
                <c:pt idx="621">
                  <c:v>-0.48050934438960102</c:v>
                </c:pt>
                <c:pt idx="623">
                  <c:v>0.610064923042276</c:v>
                </c:pt>
                <c:pt idx="624">
                  <c:v>0.65888593577231103</c:v>
                </c:pt>
                <c:pt idx="625">
                  <c:v>-0.78280894212104801</c:v>
                </c:pt>
                <c:pt idx="626">
                  <c:v>-0.46026741784490499</c:v>
                </c:pt>
                <c:pt idx="627">
                  <c:v>-0.498763731525045</c:v>
                </c:pt>
                <c:pt idx="628">
                  <c:v>-0.68775500558213998</c:v>
                </c:pt>
                <c:pt idx="629">
                  <c:v>-0.40464314491202602</c:v>
                </c:pt>
                <c:pt idx="630">
                  <c:v>-0.64079806080412305</c:v>
                </c:pt>
                <c:pt idx="631">
                  <c:v>1.0980357055388501</c:v>
                </c:pt>
                <c:pt idx="632">
                  <c:v>-0.411354435660435</c:v>
                </c:pt>
                <c:pt idx="633">
                  <c:v>-0.46316504326812502</c:v>
                </c:pt>
                <c:pt idx="634">
                  <c:v>-0.63220435215939697</c:v>
                </c:pt>
                <c:pt idx="635">
                  <c:v>0.414838732282446</c:v>
                </c:pt>
                <c:pt idx="636">
                  <c:v>-0.581863006585144</c:v>
                </c:pt>
                <c:pt idx="637">
                  <c:v>0.84760787991620101</c:v>
                </c:pt>
                <c:pt idx="638">
                  <c:v>1.1318785602038699</c:v>
                </c:pt>
                <c:pt idx="639">
                  <c:v>-0.50546751344061003</c:v>
                </c:pt>
                <c:pt idx="640">
                  <c:v>1.6025509841574801</c:v>
                </c:pt>
                <c:pt idx="641">
                  <c:v>0.63753428661558997</c:v>
                </c:pt>
                <c:pt idx="642">
                  <c:v>1.05848300308654</c:v>
                </c:pt>
                <c:pt idx="643">
                  <c:v>0.79775033839003395</c:v>
                </c:pt>
                <c:pt idx="644">
                  <c:v>-0.92517462322130295</c:v>
                </c:pt>
                <c:pt idx="645">
                  <c:v>0.43710509719781498</c:v>
                </c:pt>
                <c:pt idx="646">
                  <c:v>0.71384389626116296</c:v>
                </c:pt>
                <c:pt idx="647">
                  <c:v>0.41480595613013099</c:v>
                </c:pt>
                <c:pt idx="648">
                  <c:v>-0.86472297573521595</c:v>
                </c:pt>
                <c:pt idx="649">
                  <c:v>-0.77327864439794303</c:v>
                </c:pt>
                <c:pt idx="650">
                  <c:v>1.28353797098908</c:v>
                </c:pt>
                <c:pt idx="651">
                  <c:v>-0.63978715152576404</c:v>
                </c:pt>
                <c:pt idx="652">
                  <c:v>0.68594431659404898</c:v>
                </c:pt>
                <c:pt idx="653">
                  <c:v>1.25889321627048</c:v>
                </c:pt>
                <c:pt idx="654">
                  <c:v>0.26756186878201399</c:v>
                </c:pt>
                <c:pt idx="655">
                  <c:v>-0.73073287249239205</c:v>
                </c:pt>
                <c:pt idx="656">
                  <c:v>0.631718271129736</c:v>
                </c:pt>
                <c:pt idx="657">
                  <c:v>-0.83796243957984995</c:v>
                </c:pt>
                <c:pt idx="659">
                  <c:v>0.67594218231952097</c:v>
                </c:pt>
                <c:pt idx="660">
                  <c:v>-0.56865311364591298</c:v>
                </c:pt>
                <c:pt idx="661">
                  <c:v>-0.763799588403273</c:v>
                </c:pt>
                <c:pt idx="662">
                  <c:v>0.543887524760437</c:v>
                </c:pt>
                <c:pt idx="663">
                  <c:v>0.49747151414504398</c:v>
                </c:pt>
                <c:pt idx="664">
                  <c:v>0.97086569405845902</c:v>
                </c:pt>
                <c:pt idx="665">
                  <c:v>0.84053278968739797</c:v>
                </c:pt>
                <c:pt idx="666">
                  <c:v>-0.658907120116208</c:v>
                </c:pt>
                <c:pt idx="667">
                  <c:v>-0.69486421301596801</c:v>
                </c:pt>
                <c:pt idx="668">
                  <c:v>0.77067255089515296</c:v>
                </c:pt>
                <c:pt idx="669">
                  <c:v>0.85025849830177003</c:v>
                </c:pt>
                <c:pt idx="670">
                  <c:v>-0.37968238069657001</c:v>
                </c:pt>
                <c:pt idx="671">
                  <c:v>1.0518975321067601</c:v>
                </c:pt>
                <c:pt idx="672">
                  <c:v>0.809130240682844</c:v>
                </c:pt>
                <c:pt idx="673">
                  <c:v>0.34642908303678699</c:v>
                </c:pt>
                <c:pt idx="674">
                  <c:v>-0.84994373634816101</c:v>
                </c:pt>
                <c:pt idx="675">
                  <c:v>-1.26072543049609</c:v>
                </c:pt>
                <c:pt idx="676">
                  <c:v>0.95407160157993398</c:v>
                </c:pt>
                <c:pt idx="677">
                  <c:v>-0.63288600580722598</c:v>
                </c:pt>
                <c:pt idx="678">
                  <c:v>0.81809248486356501</c:v>
                </c:pt>
                <c:pt idx="679">
                  <c:v>1.14666851557056</c:v>
                </c:pt>
                <c:pt idx="680">
                  <c:v>-0.344278465740328</c:v>
                </c:pt>
                <c:pt idx="681">
                  <c:v>0.984928562730784</c:v>
                </c:pt>
                <c:pt idx="682">
                  <c:v>1.00606354344008</c:v>
                </c:pt>
                <c:pt idx="683">
                  <c:v>0.27894144561848</c:v>
                </c:pt>
                <c:pt idx="684">
                  <c:v>1.4905633255655699</c:v>
                </c:pt>
                <c:pt idx="685">
                  <c:v>-0.34357545980000997</c:v>
                </c:pt>
                <c:pt idx="686">
                  <c:v>1.02371898975238</c:v>
                </c:pt>
                <c:pt idx="687">
                  <c:v>-1.74641582739934</c:v>
                </c:pt>
                <c:pt idx="688">
                  <c:v>0.480067608685805</c:v>
                </c:pt>
                <c:pt idx="689">
                  <c:v>-0.43564732408093798</c:v>
                </c:pt>
                <c:pt idx="691">
                  <c:v>1.5068688599008799</c:v>
                </c:pt>
                <c:pt idx="692">
                  <c:v>-0.70478782026794096</c:v>
                </c:pt>
                <c:pt idx="693">
                  <c:v>-1.13057065036854</c:v>
                </c:pt>
                <c:pt idx="694">
                  <c:v>-0.61234848641470796</c:v>
                </c:pt>
                <c:pt idx="695">
                  <c:v>0.790260538159967</c:v>
                </c:pt>
                <c:pt idx="696">
                  <c:v>-0.89351002610052799</c:v>
                </c:pt>
                <c:pt idx="697">
                  <c:v>0.42820065296364102</c:v>
                </c:pt>
                <c:pt idx="698">
                  <c:v>-1.3910328275414501</c:v>
                </c:pt>
                <c:pt idx="699">
                  <c:v>-1.1852961244390301</c:v>
                </c:pt>
                <c:pt idx="700">
                  <c:v>0.44893651970715698</c:v>
                </c:pt>
                <c:pt idx="701">
                  <c:v>-0.803262523998862</c:v>
                </c:pt>
                <c:pt idx="702">
                  <c:v>0.65132297714194798</c:v>
                </c:pt>
                <c:pt idx="703">
                  <c:v>0.85187839017357203</c:v>
                </c:pt>
                <c:pt idx="704">
                  <c:v>0.37334150753273698</c:v>
                </c:pt>
                <c:pt idx="705">
                  <c:v>1.1919224694814099</c:v>
                </c:pt>
                <c:pt idx="706">
                  <c:v>-0.468172860828655</c:v>
                </c:pt>
                <c:pt idx="707">
                  <c:v>-0.83230144328460598</c:v>
                </c:pt>
                <c:pt idx="708">
                  <c:v>-1.9447604770085301</c:v>
                </c:pt>
                <c:pt idx="709">
                  <c:v>-0.75750392304514902</c:v>
                </c:pt>
                <c:pt idx="710">
                  <c:v>-0.95965825464963905</c:v>
                </c:pt>
                <c:pt idx="711">
                  <c:v>0.67772541376678597</c:v>
                </c:pt>
                <c:pt idx="712">
                  <c:v>-0.54761454282977395</c:v>
                </c:pt>
                <c:pt idx="713">
                  <c:v>0.43196747336403601</c:v>
                </c:pt>
                <c:pt idx="714">
                  <c:v>0.96071086405883499</c:v>
                </c:pt>
                <c:pt idx="715">
                  <c:v>0.44719457548781599</c:v>
                </c:pt>
                <c:pt idx="716">
                  <c:v>-0.64090434161611998</c:v>
                </c:pt>
                <c:pt idx="717">
                  <c:v>0.55589280478679404</c:v>
                </c:pt>
                <c:pt idx="718">
                  <c:v>-0.72369778702213405</c:v>
                </c:pt>
                <c:pt idx="719">
                  <c:v>0.69893832651812904</c:v>
                </c:pt>
                <c:pt idx="720">
                  <c:v>-0.32127458629061501</c:v>
                </c:pt>
                <c:pt idx="721">
                  <c:v>0.455580112032479</c:v>
                </c:pt>
                <c:pt idx="722">
                  <c:v>-0.675567495809413</c:v>
                </c:pt>
                <c:pt idx="724">
                  <c:v>0.59089908829330695</c:v>
                </c:pt>
                <c:pt idx="725">
                  <c:v>1.1815428114253499</c:v>
                </c:pt>
                <c:pt idx="726">
                  <c:v>-0.51903526496514296</c:v>
                </c:pt>
                <c:pt idx="727">
                  <c:v>-0.72048891637955903</c:v>
                </c:pt>
                <c:pt idx="728">
                  <c:v>1.1602582433911299</c:v>
                </c:pt>
                <c:pt idx="729">
                  <c:v>0.83098660583406103</c:v>
                </c:pt>
                <c:pt idx="730">
                  <c:v>0.30945104267920798</c:v>
                </c:pt>
                <c:pt idx="731">
                  <c:v>-1.2460399497282999</c:v>
                </c:pt>
                <c:pt idx="732">
                  <c:v>0.36880804018094498</c:v>
                </c:pt>
                <c:pt idx="733">
                  <c:v>-0.59236871769737598</c:v>
                </c:pt>
                <c:pt idx="734">
                  <c:v>0.45743099770295997</c:v>
                </c:pt>
                <c:pt idx="735">
                  <c:v>-1.2085239552233</c:v>
                </c:pt>
                <c:pt idx="736">
                  <c:v>-0.92628749851552505</c:v>
                </c:pt>
                <c:pt idx="738">
                  <c:v>0.47307054989393699</c:v>
                </c:pt>
                <c:pt idx="739">
                  <c:v>-1.41463514122219</c:v>
                </c:pt>
                <c:pt idx="740">
                  <c:v>-0.78690880999577495</c:v>
                </c:pt>
                <c:pt idx="741">
                  <c:v>-0.38175256906062599</c:v>
                </c:pt>
                <c:pt idx="742">
                  <c:v>0.97118620137432299</c:v>
                </c:pt>
                <c:pt idx="743">
                  <c:v>-0.87911638040774098</c:v>
                </c:pt>
                <c:pt idx="744">
                  <c:v>-0.44567778839503502</c:v>
                </c:pt>
                <c:pt idx="745">
                  <c:v>-0.584181757931584</c:v>
                </c:pt>
                <c:pt idx="746">
                  <c:v>0.41050948979372098</c:v>
                </c:pt>
                <c:pt idx="747">
                  <c:v>-0.51738067606490801</c:v>
                </c:pt>
                <c:pt idx="748">
                  <c:v>-0.65392619427679199</c:v>
                </c:pt>
                <c:pt idx="749">
                  <c:v>-0.39760386911426998</c:v>
                </c:pt>
                <c:pt idx="750">
                  <c:v>-0.35357081108489402</c:v>
                </c:pt>
                <c:pt idx="751">
                  <c:v>1.02441790865758</c:v>
                </c:pt>
                <c:pt idx="752">
                  <c:v>-0.46430903621399</c:v>
                </c:pt>
                <c:pt idx="753">
                  <c:v>1.2127066262800099</c:v>
                </c:pt>
                <c:pt idx="754">
                  <c:v>0.41166111648928</c:v>
                </c:pt>
                <c:pt idx="755">
                  <c:v>-2.3560323880929102</c:v>
                </c:pt>
                <c:pt idx="756">
                  <c:v>0.87058971542198205</c:v>
                </c:pt>
                <c:pt idx="757">
                  <c:v>-0.59435132344109598</c:v>
                </c:pt>
                <c:pt idx="758">
                  <c:v>0.79684886213544004</c:v>
                </c:pt>
                <c:pt idx="759">
                  <c:v>0.839410464744344</c:v>
                </c:pt>
                <c:pt idx="760">
                  <c:v>-1.1938431925356401</c:v>
                </c:pt>
                <c:pt idx="761">
                  <c:v>0.36495495440737502</c:v>
                </c:pt>
                <c:pt idx="762">
                  <c:v>0.43863120308493098</c:v>
                </c:pt>
                <c:pt idx="763">
                  <c:v>0.82497588962747803</c:v>
                </c:pt>
                <c:pt idx="764">
                  <c:v>0.94799913706989303</c:v>
                </c:pt>
                <c:pt idx="765">
                  <c:v>1.15685069284363</c:v>
                </c:pt>
                <c:pt idx="766">
                  <c:v>1.13015233826898</c:v>
                </c:pt>
                <c:pt idx="767">
                  <c:v>-0.31124096453345901</c:v>
                </c:pt>
                <c:pt idx="768">
                  <c:v>-0.91273912398009005</c:v>
                </c:pt>
                <c:pt idx="769">
                  <c:v>-0.45093565519315898</c:v>
                </c:pt>
                <c:pt idx="770">
                  <c:v>0.36995394075284499</c:v>
                </c:pt>
                <c:pt idx="771">
                  <c:v>-0.47595238031572501</c:v>
                </c:pt>
                <c:pt idx="772">
                  <c:v>0.87998105071219801</c:v>
                </c:pt>
                <c:pt idx="773">
                  <c:v>-0.60644334183026605</c:v>
                </c:pt>
                <c:pt idx="774">
                  <c:v>-1.1042722567756</c:v>
                </c:pt>
                <c:pt idx="775">
                  <c:v>0.86466701913012201</c:v>
                </c:pt>
                <c:pt idx="776">
                  <c:v>1.2949856855396</c:v>
                </c:pt>
                <c:pt idx="777">
                  <c:v>-0.70800735380615298</c:v>
                </c:pt>
                <c:pt idx="778">
                  <c:v>-0.61324091530245195</c:v>
                </c:pt>
                <c:pt idx="779">
                  <c:v>0.51836726267644995</c:v>
                </c:pt>
                <c:pt idx="780">
                  <c:v>-0.562147761947841</c:v>
                </c:pt>
                <c:pt idx="781">
                  <c:v>0.374386906682042</c:v>
                </c:pt>
                <c:pt idx="782">
                  <c:v>0.70706718307035699</c:v>
                </c:pt>
                <c:pt idx="783">
                  <c:v>1.1606556152693499</c:v>
                </c:pt>
                <c:pt idx="784">
                  <c:v>0.43580195073582001</c:v>
                </c:pt>
                <c:pt idx="786">
                  <c:v>0.46737680878372001</c:v>
                </c:pt>
                <c:pt idx="787">
                  <c:v>0.46814792309140901</c:v>
                </c:pt>
                <c:pt idx="788">
                  <c:v>-1.03815038053151</c:v>
                </c:pt>
                <c:pt idx="789">
                  <c:v>-0.54653623427825704</c:v>
                </c:pt>
                <c:pt idx="790">
                  <c:v>-0.98571130852746303</c:v>
                </c:pt>
                <c:pt idx="791">
                  <c:v>0.85569994466704702</c:v>
                </c:pt>
                <c:pt idx="792">
                  <c:v>0.85845366255775302</c:v>
                </c:pt>
                <c:pt idx="793">
                  <c:v>-1.1725410723874801</c:v>
                </c:pt>
                <c:pt idx="794">
                  <c:v>0.71318570827834604</c:v>
                </c:pt>
                <c:pt idx="795">
                  <c:v>0.347490123213757</c:v>
                </c:pt>
                <c:pt idx="796">
                  <c:v>0.95585986909644105</c:v>
                </c:pt>
                <c:pt idx="797">
                  <c:v>0.37008641314892499</c:v>
                </c:pt>
                <c:pt idx="798">
                  <c:v>-0.41533773498927301</c:v>
                </c:pt>
                <c:pt idx="799">
                  <c:v>-0.89092253602812799</c:v>
                </c:pt>
                <c:pt idx="800">
                  <c:v>-0.94305624207805905</c:v>
                </c:pt>
                <c:pt idx="801">
                  <c:v>0.85012114287959595</c:v>
                </c:pt>
                <c:pt idx="802">
                  <c:v>-2.56841549061292</c:v>
                </c:pt>
                <c:pt idx="803">
                  <c:v>0.61392409884248</c:v>
                </c:pt>
                <c:pt idx="804">
                  <c:v>-0.50163865305966904</c:v>
                </c:pt>
                <c:pt idx="805">
                  <c:v>-0.64477636152858098</c:v>
                </c:pt>
                <c:pt idx="806">
                  <c:v>1.1452010132460599</c:v>
                </c:pt>
                <c:pt idx="807">
                  <c:v>-0.813111073477086</c:v>
                </c:pt>
                <c:pt idx="808">
                  <c:v>-0.99110881203572998</c:v>
                </c:pt>
                <c:pt idx="809">
                  <c:v>-0.37895677243390402</c:v>
                </c:pt>
                <c:pt idx="810">
                  <c:v>-1.3042754654606901</c:v>
                </c:pt>
                <c:pt idx="811">
                  <c:v>0.91556742359527299</c:v>
                </c:pt>
                <c:pt idx="812">
                  <c:v>-0.79499376738282901</c:v>
                </c:pt>
                <c:pt idx="813">
                  <c:v>-0.47010822751480902</c:v>
                </c:pt>
                <c:pt idx="814">
                  <c:v>-0.58962743390055905</c:v>
                </c:pt>
                <c:pt idx="815">
                  <c:v>-0.64808068061079505</c:v>
                </c:pt>
                <c:pt idx="816">
                  <c:v>0.56337431180938202</c:v>
                </c:pt>
                <c:pt idx="817">
                  <c:v>-0.42127158759975403</c:v>
                </c:pt>
                <c:pt idx="818">
                  <c:v>0.58578021343458697</c:v>
                </c:pt>
                <c:pt idx="819">
                  <c:v>0.72030132973610905</c:v>
                </c:pt>
                <c:pt idx="820">
                  <c:v>-0.51349426623232597</c:v>
                </c:pt>
                <c:pt idx="821">
                  <c:v>0.53516207222787904</c:v>
                </c:pt>
                <c:pt idx="822">
                  <c:v>0.87731669444179405</c:v>
                </c:pt>
                <c:pt idx="823">
                  <c:v>-0.42327873799705901</c:v>
                </c:pt>
                <c:pt idx="824">
                  <c:v>-0.91469141532137199</c:v>
                </c:pt>
                <c:pt idx="825">
                  <c:v>-0.59817238168287401</c:v>
                </c:pt>
                <c:pt idx="826">
                  <c:v>-0.41108235986902503</c:v>
                </c:pt>
                <c:pt idx="827">
                  <c:v>0.472323136772622</c:v>
                </c:pt>
                <c:pt idx="828">
                  <c:v>-1.6364446285959999</c:v>
                </c:pt>
                <c:pt idx="829">
                  <c:v>0.36969849739851002</c:v>
                </c:pt>
                <c:pt idx="830">
                  <c:v>-0.84435178698699698</c:v>
                </c:pt>
                <c:pt idx="831">
                  <c:v>-0.49284193086230699</c:v>
                </c:pt>
                <c:pt idx="832">
                  <c:v>-0.93650699119595404</c:v>
                </c:pt>
                <c:pt idx="834">
                  <c:v>0.37556993410675599</c:v>
                </c:pt>
                <c:pt idx="835">
                  <c:v>0.58353011930058696</c:v>
                </c:pt>
                <c:pt idx="836">
                  <c:v>0.96191960382085395</c:v>
                </c:pt>
                <c:pt idx="837">
                  <c:v>-0.50554963737742697</c:v>
                </c:pt>
                <c:pt idx="838">
                  <c:v>-1.0318179963027001</c:v>
                </c:pt>
                <c:pt idx="839">
                  <c:v>0.56541922772543896</c:v>
                </c:pt>
                <c:pt idx="840">
                  <c:v>0.65365893363486205</c:v>
                </c:pt>
                <c:pt idx="841">
                  <c:v>0.64255250968865896</c:v>
                </c:pt>
                <c:pt idx="842">
                  <c:v>-1.3524758209265999</c:v>
                </c:pt>
                <c:pt idx="843">
                  <c:v>0.44692924990930399</c:v>
                </c:pt>
                <c:pt idx="844">
                  <c:v>1.04118846485724</c:v>
                </c:pt>
                <c:pt idx="845">
                  <c:v>-0.349067424779891</c:v>
                </c:pt>
                <c:pt idx="846">
                  <c:v>-0.58357105018129396</c:v>
                </c:pt>
                <c:pt idx="847">
                  <c:v>0.70609362910578699</c:v>
                </c:pt>
                <c:pt idx="848">
                  <c:v>0.52312832243373397</c:v>
                </c:pt>
                <c:pt idx="849">
                  <c:v>-0.78166856164639997</c:v>
                </c:pt>
                <c:pt idx="850">
                  <c:v>0.41760636889506397</c:v>
                </c:pt>
                <c:pt idx="851">
                  <c:v>1.9135398763543301</c:v>
                </c:pt>
                <c:pt idx="852">
                  <c:v>0.88319308896795701</c:v>
                </c:pt>
                <c:pt idx="853">
                  <c:v>-0.54550114420242302</c:v>
                </c:pt>
                <c:pt idx="854">
                  <c:v>0.64742667319265601</c:v>
                </c:pt>
                <c:pt idx="855">
                  <c:v>0.80510969768423502</c:v>
                </c:pt>
                <c:pt idx="856">
                  <c:v>-0.39567214446264598</c:v>
                </c:pt>
                <c:pt idx="857">
                  <c:v>0.474009303331062</c:v>
                </c:pt>
                <c:pt idx="858">
                  <c:v>0.85136508610925998</c:v>
                </c:pt>
                <c:pt idx="859">
                  <c:v>0.89237584089688904</c:v>
                </c:pt>
                <c:pt idx="860">
                  <c:v>-0.59477454323245305</c:v>
                </c:pt>
                <c:pt idx="862">
                  <c:v>-0.61889460650392902</c:v>
                </c:pt>
                <c:pt idx="863">
                  <c:v>1.19092692928199</c:v>
                </c:pt>
                <c:pt idx="864">
                  <c:v>1.0248532689660199</c:v>
                </c:pt>
                <c:pt idx="865">
                  <c:v>-0.57770803897284095</c:v>
                </c:pt>
                <c:pt idx="867">
                  <c:v>0.40860592959914199</c:v>
                </c:pt>
                <c:pt idx="868">
                  <c:v>0.32795495740441</c:v>
                </c:pt>
                <c:pt idx="869">
                  <c:v>-0.41602860530491098</c:v>
                </c:pt>
                <c:pt idx="870">
                  <c:v>-0.45053974799028701</c:v>
                </c:pt>
                <c:pt idx="871">
                  <c:v>0.50802830460937698</c:v>
                </c:pt>
                <c:pt idx="872">
                  <c:v>0.35893933283699703</c:v>
                </c:pt>
                <c:pt idx="873">
                  <c:v>1.2504610599397601</c:v>
                </c:pt>
                <c:pt idx="874">
                  <c:v>-0.383715693833107</c:v>
                </c:pt>
                <c:pt idx="875">
                  <c:v>1.0106210929906601</c:v>
                </c:pt>
                <c:pt idx="876">
                  <c:v>-0.65229694149705197</c:v>
                </c:pt>
                <c:pt idx="877">
                  <c:v>0.54954310058909805</c:v>
                </c:pt>
                <c:pt idx="878">
                  <c:v>-0.83610750852299198</c:v>
                </c:pt>
                <c:pt idx="879">
                  <c:v>0.71959738685184604</c:v>
                </c:pt>
                <c:pt idx="880">
                  <c:v>-0.70486554606570395</c:v>
                </c:pt>
                <c:pt idx="881">
                  <c:v>0.58184841234803997</c:v>
                </c:pt>
                <c:pt idx="882">
                  <c:v>-0.42998971404272301</c:v>
                </c:pt>
                <c:pt idx="883">
                  <c:v>1.0682107935269101</c:v>
                </c:pt>
                <c:pt idx="884">
                  <c:v>-0.46725405902443301</c:v>
                </c:pt>
                <c:pt idx="885">
                  <c:v>-0.464097819327906</c:v>
                </c:pt>
                <c:pt idx="886">
                  <c:v>-1.3418034555466301</c:v>
                </c:pt>
                <c:pt idx="887">
                  <c:v>-0.52264811678461098</c:v>
                </c:pt>
                <c:pt idx="888">
                  <c:v>0.412111756813974</c:v>
                </c:pt>
                <c:pt idx="889">
                  <c:v>0.70864015399055202</c:v>
                </c:pt>
                <c:pt idx="890">
                  <c:v>-0.830160428763832</c:v>
                </c:pt>
                <c:pt idx="891">
                  <c:v>-0.83705432422970605</c:v>
                </c:pt>
                <c:pt idx="892">
                  <c:v>-0.35362111280945002</c:v>
                </c:pt>
                <c:pt idx="893">
                  <c:v>-0.40707138581855701</c:v>
                </c:pt>
                <c:pt idx="894">
                  <c:v>-0.34932134322194902</c:v>
                </c:pt>
                <c:pt idx="895">
                  <c:v>0.63719701588933397</c:v>
                </c:pt>
                <c:pt idx="896">
                  <c:v>0.59890297585214702</c:v>
                </c:pt>
                <c:pt idx="897">
                  <c:v>0.52253668417657595</c:v>
                </c:pt>
                <c:pt idx="898">
                  <c:v>0.51921499944026805</c:v>
                </c:pt>
                <c:pt idx="899">
                  <c:v>-0.464655226751371</c:v>
                </c:pt>
                <c:pt idx="900">
                  <c:v>0.43344883608530099</c:v>
                </c:pt>
                <c:pt idx="901">
                  <c:v>0.936166727436059</c:v>
                </c:pt>
                <c:pt idx="902">
                  <c:v>0.45872727419314402</c:v>
                </c:pt>
                <c:pt idx="903">
                  <c:v>-0.45041549232546402</c:v>
                </c:pt>
                <c:pt idx="904">
                  <c:v>-0.52120918360328505</c:v>
                </c:pt>
                <c:pt idx="905">
                  <c:v>-0.43352512078921102</c:v>
                </c:pt>
                <c:pt idx="906">
                  <c:v>0.32966937613297898</c:v>
                </c:pt>
                <c:pt idx="907">
                  <c:v>-0.28814902180997198</c:v>
                </c:pt>
                <c:pt idx="908">
                  <c:v>-1.08438731806824</c:v>
                </c:pt>
                <c:pt idx="909">
                  <c:v>0.63870457587951002</c:v>
                </c:pt>
                <c:pt idx="910">
                  <c:v>-0.43427538090694701</c:v>
                </c:pt>
                <c:pt idx="911">
                  <c:v>1.2350936398623</c:v>
                </c:pt>
                <c:pt idx="913">
                  <c:v>0.49422253556227702</c:v>
                </c:pt>
                <c:pt idx="914">
                  <c:v>0.360591507689137</c:v>
                </c:pt>
                <c:pt idx="915">
                  <c:v>0.83338446621594897</c:v>
                </c:pt>
                <c:pt idx="916">
                  <c:v>0.803045734490062</c:v>
                </c:pt>
                <c:pt idx="917">
                  <c:v>-0.45501977303924901</c:v>
                </c:pt>
                <c:pt idx="918">
                  <c:v>-0.53004048456013597</c:v>
                </c:pt>
                <c:pt idx="919">
                  <c:v>0.808939492721924</c:v>
                </c:pt>
                <c:pt idx="920">
                  <c:v>0.32710793350025402</c:v>
                </c:pt>
                <c:pt idx="921">
                  <c:v>-0.855282609268602</c:v>
                </c:pt>
                <c:pt idx="922">
                  <c:v>-0.58019639038080795</c:v>
                </c:pt>
                <c:pt idx="923">
                  <c:v>-0.350797851853764</c:v>
                </c:pt>
                <c:pt idx="924">
                  <c:v>0.26728438892899198</c:v>
                </c:pt>
                <c:pt idx="925">
                  <c:v>0.281133334252131</c:v>
                </c:pt>
                <c:pt idx="926">
                  <c:v>-0.38230451290401901</c:v>
                </c:pt>
                <c:pt idx="927">
                  <c:v>-0.380274649663074</c:v>
                </c:pt>
                <c:pt idx="928">
                  <c:v>-0.67776092279117295</c:v>
                </c:pt>
                <c:pt idx="929">
                  <c:v>-0.50206795383538705</c:v>
                </c:pt>
                <c:pt idx="930">
                  <c:v>0.43468979317251999</c:v>
                </c:pt>
                <c:pt idx="931">
                  <c:v>-0.76892261442766296</c:v>
                </c:pt>
                <c:pt idx="932">
                  <c:v>-0.64468702111526399</c:v>
                </c:pt>
                <c:pt idx="933">
                  <c:v>-0.56849353593182905</c:v>
                </c:pt>
                <c:pt idx="934">
                  <c:v>0.73810850189492705</c:v>
                </c:pt>
                <c:pt idx="935">
                  <c:v>0.28600966745407902</c:v>
                </c:pt>
                <c:pt idx="936">
                  <c:v>-0.40240981496855799</c:v>
                </c:pt>
                <c:pt idx="937">
                  <c:v>0.376730976858976</c:v>
                </c:pt>
                <c:pt idx="938">
                  <c:v>-0.580964929296102</c:v>
                </c:pt>
                <c:pt idx="939">
                  <c:v>-0.62151019441168098</c:v>
                </c:pt>
                <c:pt idx="940">
                  <c:v>-0.39261682197365</c:v>
                </c:pt>
                <c:pt idx="941">
                  <c:v>-0.55056065194902204</c:v>
                </c:pt>
                <c:pt idx="942">
                  <c:v>0.483046086264034</c:v>
                </c:pt>
                <c:pt idx="943">
                  <c:v>0.88236528449877105</c:v>
                </c:pt>
                <c:pt idx="944">
                  <c:v>-0.44977451536389801</c:v>
                </c:pt>
                <c:pt idx="945">
                  <c:v>-0.61106820126365602</c:v>
                </c:pt>
                <c:pt idx="946">
                  <c:v>-0.40601020138395799</c:v>
                </c:pt>
                <c:pt idx="947">
                  <c:v>0.403582421782338</c:v>
                </c:pt>
                <c:pt idx="948">
                  <c:v>0.88287282382689902</c:v>
                </c:pt>
                <c:pt idx="949">
                  <c:v>-0.68922094040916004</c:v>
                </c:pt>
                <c:pt idx="950">
                  <c:v>0.72882792953286701</c:v>
                </c:pt>
                <c:pt idx="951">
                  <c:v>-0.59190869339750796</c:v>
                </c:pt>
                <c:pt idx="952">
                  <c:v>0.42918129565327101</c:v>
                </c:pt>
                <c:pt idx="954">
                  <c:v>-0.74260161436192995</c:v>
                </c:pt>
                <c:pt idx="955">
                  <c:v>0.742449263046008</c:v>
                </c:pt>
                <c:pt idx="957">
                  <c:v>0.57946402872409797</c:v>
                </c:pt>
                <c:pt idx="958">
                  <c:v>0.35727072333584198</c:v>
                </c:pt>
                <c:pt idx="959">
                  <c:v>0.86776120798074396</c:v>
                </c:pt>
                <c:pt idx="960">
                  <c:v>-0.32614591632328499</c:v>
                </c:pt>
                <c:pt idx="961">
                  <c:v>0.28672384268409801</c:v>
                </c:pt>
                <c:pt idx="962">
                  <c:v>-0.58846631913122205</c:v>
                </c:pt>
                <c:pt idx="963">
                  <c:v>-0.29513200472946999</c:v>
                </c:pt>
                <c:pt idx="964">
                  <c:v>-1.22795750017918</c:v>
                </c:pt>
                <c:pt idx="965">
                  <c:v>0.74905813440848301</c:v>
                </c:pt>
                <c:pt idx="966">
                  <c:v>0.77856955738035105</c:v>
                </c:pt>
                <c:pt idx="967">
                  <c:v>-0.28048327372076498</c:v>
                </c:pt>
                <c:pt idx="968">
                  <c:v>0.263371580164595</c:v>
                </c:pt>
                <c:pt idx="969">
                  <c:v>-0.29003464450977301</c:v>
                </c:pt>
                <c:pt idx="970">
                  <c:v>-0.38208572104102001</c:v>
                </c:pt>
                <c:pt idx="971">
                  <c:v>-0.60942269695260098</c:v>
                </c:pt>
                <c:pt idx="972">
                  <c:v>-0.30088883741184602</c:v>
                </c:pt>
                <c:pt idx="973">
                  <c:v>0.63542558651724701</c:v>
                </c:pt>
                <c:pt idx="974">
                  <c:v>0.36260430447707898</c:v>
                </c:pt>
                <c:pt idx="975">
                  <c:v>-0.48629986608547199</c:v>
                </c:pt>
                <c:pt idx="976">
                  <c:v>-0.43794728837594399</c:v>
                </c:pt>
                <c:pt idx="977">
                  <c:v>-0.58857075990062602</c:v>
                </c:pt>
                <c:pt idx="978">
                  <c:v>0.346024832392551</c:v>
                </c:pt>
                <c:pt idx="979">
                  <c:v>0.58085964235937904</c:v>
                </c:pt>
                <c:pt idx="980">
                  <c:v>0.61126242545968701</c:v>
                </c:pt>
                <c:pt idx="981">
                  <c:v>-0.76551598033521995</c:v>
                </c:pt>
                <c:pt idx="982">
                  <c:v>-0.66539025225003801</c:v>
                </c:pt>
                <c:pt idx="983">
                  <c:v>-0.91521150342070501</c:v>
                </c:pt>
                <c:pt idx="984">
                  <c:v>0.88863016101081804</c:v>
                </c:pt>
                <c:pt idx="985">
                  <c:v>-1.0477960128647199</c:v>
                </c:pt>
                <c:pt idx="986">
                  <c:v>0.46170545434606702</c:v>
                </c:pt>
                <c:pt idx="987">
                  <c:v>-0.49718568480412401</c:v>
                </c:pt>
                <c:pt idx="988">
                  <c:v>0.52842015840873902</c:v>
                </c:pt>
                <c:pt idx="989">
                  <c:v>-1.1626785841626199</c:v>
                </c:pt>
                <c:pt idx="990">
                  <c:v>-0.43369981709828098</c:v>
                </c:pt>
                <c:pt idx="991">
                  <c:v>0.39656411439245298</c:v>
                </c:pt>
                <c:pt idx="992">
                  <c:v>0.93973963318817899</c:v>
                </c:pt>
                <c:pt idx="993">
                  <c:v>0.43880763131372802</c:v>
                </c:pt>
                <c:pt idx="994">
                  <c:v>0.59824468128516095</c:v>
                </c:pt>
                <c:pt idx="995">
                  <c:v>-0.365921972607888</c:v>
                </c:pt>
                <c:pt idx="996">
                  <c:v>-0.36024670215223598</c:v>
                </c:pt>
                <c:pt idx="997">
                  <c:v>-0.40982325377230699</c:v>
                </c:pt>
                <c:pt idx="998">
                  <c:v>-0.59658369397725597</c:v>
                </c:pt>
                <c:pt idx="999">
                  <c:v>1.64323573371732</c:v>
                </c:pt>
                <c:pt idx="1000">
                  <c:v>0.437434322063953</c:v>
                </c:pt>
                <c:pt idx="1001">
                  <c:v>0.83914949804153305</c:v>
                </c:pt>
                <c:pt idx="1002">
                  <c:v>-0.31496454162176801</c:v>
                </c:pt>
                <c:pt idx="1003">
                  <c:v>-0.24506743476492901</c:v>
                </c:pt>
                <c:pt idx="1004">
                  <c:v>0.61325383821731605</c:v>
                </c:pt>
                <c:pt idx="1005">
                  <c:v>0.41201652919121001</c:v>
                </c:pt>
                <c:pt idx="1006">
                  <c:v>-0.56415890297987703</c:v>
                </c:pt>
                <c:pt idx="1007">
                  <c:v>0.95550719810386797</c:v>
                </c:pt>
                <c:pt idx="1008">
                  <c:v>-0.326210762316059</c:v>
                </c:pt>
                <c:pt idx="1009">
                  <c:v>-0.518595593154214</c:v>
                </c:pt>
                <c:pt idx="1010">
                  <c:v>-0.40634939309392598</c:v>
                </c:pt>
                <c:pt idx="1011">
                  <c:v>-0.38881202456095298</c:v>
                </c:pt>
                <c:pt idx="1012">
                  <c:v>0.62962074805197399</c:v>
                </c:pt>
                <c:pt idx="1013">
                  <c:v>0.74808846376037996</c:v>
                </c:pt>
                <c:pt idx="1014">
                  <c:v>-0.64749686100934101</c:v>
                </c:pt>
                <c:pt idx="1015">
                  <c:v>0.71593077642899905</c:v>
                </c:pt>
                <c:pt idx="1016">
                  <c:v>-0.56260071678711399</c:v>
                </c:pt>
                <c:pt idx="1017">
                  <c:v>-0.49087916357294398</c:v>
                </c:pt>
                <c:pt idx="1018">
                  <c:v>-0.84824322738791502</c:v>
                </c:pt>
                <c:pt idx="1019">
                  <c:v>0.45477204760944601</c:v>
                </c:pt>
                <c:pt idx="1020">
                  <c:v>-0.53201805544562697</c:v>
                </c:pt>
                <c:pt idx="1021">
                  <c:v>0.41419562085963202</c:v>
                </c:pt>
                <c:pt idx="1022">
                  <c:v>0.37039351909435198</c:v>
                </c:pt>
                <c:pt idx="1023">
                  <c:v>0.30929103832791499</c:v>
                </c:pt>
                <c:pt idx="1024">
                  <c:v>0.31656007541180198</c:v>
                </c:pt>
                <c:pt idx="1025">
                  <c:v>-0.61966485927362602</c:v>
                </c:pt>
                <c:pt idx="1026">
                  <c:v>-1.0305741351698501</c:v>
                </c:pt>
                <c:pt idx="1027">
                  <c:v>-0.59125930148961203</c:v>
                </c:pt>
                <c:pt idx="1028">
                  <c:v>0.75590355841040702</c:v>
                </c:pt>
                <c:pt idx="1029">
                  <c:v>0.44991681729063598</c:v>
                </c:pt>
                <c:pt idx="1030">
                  <c:v>0.94502600963027805</c:v>
                </c:pt>
                <c:pt idx="1031">
                  <c:v>-1.13367853736444</c:v>
                </c:pt>
                <c:pt idx="1032">
                  <c:v>0.348706159112878</c:v>
                </c:pt>
                <c:pt idx="1033">
                  <c:v>-0.36943537478317601</c:v>
                </c:pt>
                <c:pt idx="1034">
                  <c:v>-0.31361165871846203</c:v>
                </c:pt>
                <c:pt idx="1035">
                  <c:v>-0.30042744480987799</c:v>
                </c:pt>
                <c:pt idx="1036">
                  <c:v>-0.54407753331437203</c:v>
                </c:pt>
                <c:pt idx="1037">
                  <c:v>-0.48991728920004401</c:v>
                </c:pt>
                <c:pt idx="1038">
                  <c:v>0.340174240070306</c:v>
                </c:pt>
                <c:pt idx="1039">
                  <c:v>-0.40763532510058398</c:v>
                </c:pt>
                <c:pt idx="1040">
                  <c:v>0.25624390271819503</c:v>
                </c:pt>
                <c:pt idx="1041">
                  <c:v>-0.37511783151008898</c:v>
                </c:pt>
                <c:pt idx="1042">
                  <c:v>-0.38142497195022501</c:v>
                </c:pt>
                <c:pt idx="1043">
                  <c:v>-0.32273779523965501</c:v>
                </c:pt>
                <c:pt idx="1044">
                  <c:v>-0.61722351473332304</c:v>
                </c:pt>
                <c:pt idx="1045">
                  <c:v>-0.29326963484015001</c:v>
                </c:pt>
                <c:pt idx="1046">
                  <c:v>0.59404316789313105</c:v>
                </c:pt>
                <c:pt idx="1047">
                  <c:v>-0.39776133141905901</c:v>
                </c:pt>
                <c:pt idx="1048">
                  <c:v>-0.62117522568223904</c:v>
                </c:pt>
                <c:pt idx="1049">
                  <c:v>0.80551488197587895</c:v>
                </c:pt>
                <c:pt idx="1050">
                  <c:v>-0.43595956171300598</c:v>
                </c:pt>
                <c:pt idx="1051">
                  <c:v>-0.33784918375741102</c:v>
                </c:pt>
                <c:pt idx="1052">
                  <c:v>0.62686080948036804</c:v>
                </c:pt>
                <c:pt idx="1053">
                  <c:v>0.39628868539853002</c:v>
                </c:pt>
                <c:pt idx="1054">
                  <c:v>0.69712473453736001</c:v>
                </c:pt>
                <c:pt idx="1055">
                  <c:v>-0.28599102008337102</c:v>
                </c:pt>
                <c:pt idx="1056">
                  <c:v>-1.00912491824795</c:v>
                </c:pt>
                <c:pt idx="1057">
                  <c:v>-0.66379113698801495</c:v>
                </c:pt>
                <c:pt idx="1058">
                  <c:v>0.56876706050348902</c:v>
                </c:pt>
                <c:pt idx="1059">
                  <c:v>-1.3179432700745699</c:v>
                </c:pt>
                <c:pt idx="1060">
                  <c:v>0.29581395882824602</c:v>
                </c:pt>
                <c:pt idx="1061">
                  <c:v>-0.63999731657928005</c:v>
                </c:pt>
                <c:pt idx="1062">
                  <c:v>0.70537707484532497</c:v>
                </c:pt>
                <c:pt idx="1063">
                  <c:v>0.82517267456635501</c:v>
                </c:pt>
                <c:pt idx="1064">
                  <c:v>-1.31710910959451</c:v>
                </c:pt>
                <c:pt idx="1065">
                  <c:v>-0.37053809182533198</c:v>
                </c:pt>
                <c:pt idx="1066">
                  <c:v>-0.36246265235359698</c:v>
                </c:pt>
                <c:pt idx="1067">
                  <c:v>0.46644733597159099</c:v>
                </c:pt>
                <c:pt idx="1068">
                  <c:v>-0.71254124524040796</c:v>
                </c:pt>
                <c:pt idx="1069">
                  <c:v>-0.37306102282232501</c:v>
                </c:pt>
                <c:pt idx="1070">
                  <c:v>-0.56223838528011505</c:v>
                </c:pt>
                <c:pt idx="1071">
                  <c:v>-0.82640559508507805</c:v>
                </c:pt>
                <c:pt idx="1072">
                  <c:v>0.80521419952445805</c:v>
                </c:pt>
                <c:pt idx="1073">
                  <c:v>1.01816211029202</c:v>
                </c:pt>
                <c:pt idx="1074">
                  <c:v>-0.453913112809542</c:v>
                </c:pt>
                <c:pt idx="1075">
                  <c:v>-0.43096871217270799</c:v>
                </c:pt>
                <c:pt idx="1076">
                  <c:v>-0.57298319152475796</c:v>
                </c:pt>
                <c:pt idx="1077">
                  <c:v>0.96499435501681696</c:v>
                </c:pt>
                <c:pt idx="1078">
                  <c:v>0.94943185125910401</c:v>
                </c:pt>
                <c:pt idx="1079">
                  <c:v>0.39434825069205598</c:v>
                </c:pt>
                <c:pt idx="1080">
                  <c:v>0.45015963285416399</c:v>
                </c:pt>
                <c:pt idx="1081">
                  <c:v>0.45301966557407197</c:v>
                </c:pt>
                <c:pt idx="1082">
                  <c:v>0.40351116850470298</c:v>
                </c:pt>
                <c:pt idx="1083">
                  <c:v>-0.48130412393998601</c:v>
                </c:pt>
                <c:pt idx="1084">
                  <c:v>-0.47856469668256402</c:v>
                </c:pt>
                <c:pt idx="1085">
                  <c:v>-0.37274841520260799</c:v>
                </c:pt>
                <c:pt idx="1086">
                  <c:v>-0.383820627928185</c:v>
                </c:pt>
                <c:pt idx="1087">
                  <c:v>-0.76695007181814401</c:v>
                </c:pt>
                <c:pt idx="1088">
                  <c:v>-0.45045080944515198</c:v>
                </c:pt>
                <c:pt idx="1089">
                  <c:v>0.39487848271769999</c:v>
                </c:pt>
                <c:pt idx="1090">
                  <c:v>0.67774185765180395</c:v>
                </c:pt>
                <c:pt idx="1091">
                  <c:v>-0.41491566803937402</c:v>
                </c:pt>
                <c:pt idx="1092">
                  <c:v>0.33534615052580002</c:v>
                </c:pt>
                <c:pt idx="1094">
                  <c:v>0.30172664616531097</c:v>
                </c:pt>
                <c:pt idx="1095">
                  <c:v>0.29829470285218102</c:v>
                </c:pt>
                <c:pt idx="1096">
                  <c:v>0.68846171511963605</c:v>
                </c:pt>
                <c:pt idx="1097">
                  <c:v>-0.30487010227262701</c:v>
                </c:pt>
                <c:pt idx="1098">
                  <c:v>-0.42711152698817101</c:v>
                </c:pt>
                <c:pt idx="1099">
                  <c:v>0.91461556653892695</c:v>
                </c:pt>
                <c:pt idx="1100">
                  <c:v>0.75814801746395</c:v>
                </c:pt>
                <c:pt idx="1101">
                  <c:v>0.299021741738765</c:v>
                </c:pt>
                <c:pt idx="1102">
                  <c:v>0.35962238777281402</c:v>
                </c:pt>
                <c:pt idx="1103">
                  <c:v>0.79996082791879397</c:v>
                </c:pt>
                <c:pt idx="1104">
                  <c:v>-0.371508250445854</c:v>
                </c:pt>
                <c:pt idx="1105">
                  <c:v>0.65916557709721202</c:v>
                </c:pt>
                <c:pt idx="1106">
                  <c:v>0.47935274972353697</c:v>
                </c:pt>
                <c:pt idx="1107">
                  <c:v>-0.64921302655005897</c:v>
                </c:pt>
                <c:pt idx="1108">
                  <c:v>-0.47476975206233202</c:v>
                </c:pt>
                <c:pt idx="1109">
                  <c:v>-0.32360708999479598</c:v>
                </c:pt>
                <c:pt idx="1110">
                  <c:v>1.1519336266526099</c:v>
                </c:pt>
                <c:pt idx="1111">
                  <c:v>-0.51944903709558898</c:v>
                </c:pt>
                <c:pt idx="1112">
                  <c:v>-0.55068582538192901</c:v>
                </c:pt>
                <c:pt idx="1113">
                  <c:v>-0.53294571859783002</c:v>
                </c:pt>
                <c:pt idx="1114">
                  <c:v>0.417493658465934</c:v>
                </c:pt>
                <c:pt idx="1115">
                  <c:v>0.36192504462871</c:v>
                </c:pt>
                <c:pt idx="1116">
                  <c:v>0.42918196187831598</c:v>
                </c:pt>
                <c:pt idx="1117">
                  <c:v>0.37935415537895301</c:v>
                </c:pt>
                <c:pt idx="1118">
                  <c:v>-0.38928674400042801</c:v>
                </c:pt>
                <c:pt idx="1119">
                  <c:v>0.54985275572824099</c:v>
                </c:pt>
                <c:pt idx="1120">
                  <c:v>0.408151659110918</c:v>
                </c:pt>
                <c:pt idx="1121">
                  <c:v>0.35150955173085702</c:v>
                </c:pt>
                <c:pt idx="1122">
                  <c:v>1.1543569398398199</c:v>
                </c:pt>
                <c:pt idx="1123">
                  <c:v>0.37542499448363198</c:v>
                </c:pt>
                <c:pt idx="1124">
                  <c:v>0.44233000804696598</c:v>
                </c:pt>
                <c:pt idx="1125">
                  <c:v>0.47465626101400699</c:v>
                </c:pt>
                <c:pt idx="1126">
                  <c:v>0.29623221679068301</c:v>
                </c:pt>
                <c:pt idx="1127">
                  <c:v>-0.61622943111564898</c:v>
                </c:pt>
                <c:pt idx="1128">
                  <c:v>-0.36895962659451098</c:v>
                </c:pt>
                <c:pt idx="1129">
                  <c:v>-0.81773832260500501</c:v>
                </c:pt>
                <c:pt idx="1131">
                  <c:v>-0.83215872494778398</c:v>
                </c:pt>
                <c:pt idx="1132">
                  <c:v>-1.06203936598249</c:v>
                </c:pt>
                <c:pt idx="1133">
                  <c:v>0.286845807705853</c:v>
                </c:pt>
                <c:pt idx="1134">
                  <c:v>-0.55405053605380095</c:v>
                </c:pt>
                <c:pt idx="1135">
                  <c:v>-0.42383457512538197</c:v>
                </c:pt>
                <c:pt idx="1137">
                  <c:v>-0.55021523011983597</c:v>
                </c:pt>
                <c:pt idx="1138">
                  <c:v>0.29647785807410598</c:v>
                </c:pt>
                <c:pt idx="1139">
                  <c:v>-0.57628649649050401</c:v>
                </c:pt>
                <c:pt idx="1140">
                  <c:v>-0.39751148906191902</c:v>
                </c:pt>
                <c:pt idx="1141">
                  <c:v>0.34130444548201599</c:v>
                </c:pt>
                <c:pt idx="1142">
                  <c:v>-0.46519667681499</c:v>
                </c:pt>
                <c:pt idx="1143">
                  <c:v>-0.34870554523839298</c:v>
                </c:pt>
                <c:pt idx="1144">
                  <c:v>-0.28785284443933901</c:v>
                </c:pt>
                <c:pt idx="1145">
                  <c:v>0.368960405177363</c:v>
                </c:pt>
                <c:pt idx="1146">
                  <c:v>-0.29791655553714502</c:v>
                </c:pt>
                <c:pt idx="1148">
                  <c:v>-0.405199089158228</c:v>
                </c:pt>
                <c:pt idx="1149">
                  <c:v>0.27313283901850499</c:v>
                </c:pt>
                <c:pt idx="1150">
                  <c:v>-0.35452272926316403</c:v>
                </c:pt>
                <c:pt idx="1151">
                  <c:v>-0.75065253074781302</c:v>
                </c:pt>
                <c:pt idx="1152">
                  <c:v>0.61271033243515505</c:v>
                </c:pt>
                <c:pt idx="1153">
                  <c:v>0.93876525789464305</c:v>
                </c:pt>
                <c:pt idx="1154">
                  <c:v>0.48088928395028702</c:v>
                </c:pt>
                <c:pt idx="1155">
                  <c:v>0.41493567333654002</c:v>
                </c:pt>
                <c:pt idx="1156">
                  <c:v>0.296641221285113</c:v>
                </c:pt>
                <c:pt idx="1157">
                  <c:v>0.98039040037686598</c:v>
                </c:pt>
                <c:pt idx="1158">
                  <c:v>-0.49247194973194097</c:v>
                </c:pt>
                <c:pt idx="1159">
                  <c:v>-0.93748634392950903</c:v>
                </c:pt>
                <c:pt idx="1160">
                  <c:v>-0.41693846827011399</c:v>
                </c:pt>
                <c:pt idx="1161">
                  <c:v>0.53569761599414201</c:v>
                </c:pt>
                <c:pt idx="1162">
                  <c:v>0.45513475752934102</c:v>
                </c:pt>
                <c:pt idx="1163">
                  <c:v>0.35672034260679703</c:v>
                </c:pt>
                <c:pt idx="1164">
                  <c:v>0.72810681561425605</c:v>
                </c:pt>
                <c:pt idx="1165">
                  <c:v>0.34154147969475601</c:v>
                </c:pt>
                <c:pt idx="1166">
                  <c:v>0.459682879204658</c:v>
                </c:pt>
                <c:pt idx="1167">
                  <c:v>-0.40009649855264701</c:v>
                </c:pt>
                <c:pt idx="1168">
                  <c:v>-0.464793894882229</c:v>
                </c:pt>
                <c:pt idx="1169">
                  <c:v>0.35988449266925399</c:v>
                </c:pt>
                <c:pt idx="1170">
                  <c:v>0.40261087670291401</c:v>
                </c:pt>
                <c:pt idx="1171">
                  <c:v>-0.686960878930161</c:v>
                </c:pt>
                <c:pt idx="1172">
                  <c:v>0.27622051727878999</c:v>
                </c:pt>
                <c:pt idx="1173">
                  <c:v>-0.26457740666490198</c:v>
                </c:pt>
                <c:pt idx="1174">
                  <c:v>-0.51774106861331703</c:v>
                </c:pt>
                <c:pt idx="1175">
                  <c:v>0.788805146650289</c:v>
                </c:pt>
                <c:pt idx="1176">
                  <c:v>-1.4009279178277301</c:v>
                </c:pt>
                <c:pt idx="1177">
                  <c:v>-0.321921417025745</c:v>
                </c:pt>
                <c:pt idx="1178">
                  <c:v>-1.9959493693443899</c:v>
                </c:pt>
                <c:pt idx="1179">
                  <c:v>0.40353696702624697</c:v>
                </c:pt>
                <c:pt idx="1180">
                  <c:v>-1.19838803849598</c:v>
                </c:pt>
                <c:pt idx="1181">
                  <c:v>0.86060166035280805</c:v>
                </c:pt>
                <c:pt idx="1182">
                  <c:v>-0.26435344793510401</c:v>
                </c:pt>
                <c:pt idx="1183">
                  <c:v>0.22012227768887099</c:v>
                </c:pt>
                <c:pt idx="1184">
                  <c:v>0.25009834135890902</c:v>
                </c:pt>
                <c:pt idx="1185">
                  <c:v>0.39045780777224798</c:v>
                </c:pt>
                <c:pt idx="1186">
                  <c:v>0.337990528712661</c:v>
                </c:pt>
                <c:pt idx="1187">
                  <c:v>0.41950311274098501</c:v>
                </c:pt>
                <c:pt idx="1188">
                  <c:v>0.36461607505899402</c:v>
                </c:pt>
                <c:pt idx="1189">
                  <c:v>0.31291205213853401</c:v>
                </c:pt>
                <c:pt idx="1190">
                  <c:v>-0.33129866346749098</c:v>
                </c:pt>
                <c:pt idx="1191">
                  <c:v>-0.66671163043960402</c:v>
                </c:pt>
                <c:pt idx="1192">
                  <c:v>-0.69215204055739299</c:v>
                </c:pt>
                <c:pt idx="1193">
                  <c:v>0.80721477885944604</c:v>
                </c:pt>
                <c:pt idx="1194">
                  <c:v>0.28851684019027002</c:v>
                </c:pt>
                <c:pt idx="1195">
                  <c:v>0.44832169105626801</c:v>
                </c:pt>
                <c:pt idx="1196">
                  <c:v>-0.31382451024807601</c:v>
                </c:pt>
                <c:pt idx="1197">
                  <c:v>0.652131852806622</c:v>
                </c:pt>
                <c:pt idx="1198">
                  <c:v>-0.56702639841982805</c:v>
                </c:pt>
                <c:pt idx="1199">
                  <c:v>-0.35545937932105198</c:v>
                </c:pt>
                <c:pt idx="1200">
                  <c:v>0.44414470240660803</c:v>
                </c:pt>
                <c:pt idx="1201">
                  <c:v>0.442632355085679</c:v>
                </c:pt>
                <c:pt idx="1202">
                  <c:v>-0.50773978449315904</c:v>
                </c:pt>
                <c:pt idx="1204">
                  <c:v>0.85494011031217598</c:v>
                </c:pt>
                <c:pt idx="1205">
                  <c:v>-0.37709440576425202</c:v>
                </c:pt>
                <c:pt idx="1206">
                  <c:v>0.28675567092906801</c:v>
                </c:pt>
                <c:pt idx="1207">
                  <c:v>-0.44924339149752401</c:v>
                </c:pt>
                <c:pt idx="1208">
                  <c:v>0.57421358325154703</c:v>
                </c:pt>
                <c:pt idx="1209">
                  <c:v>0.36047535009905601</c:v>
                </c:pt>
                <c:pt idx="1210">
                  <c:v>-0.37440400629151299</c:v>
                </c:pt>
                <c:pt idx="1211">
                  <c:v>0.424804672054446</c:v>
                </c:pt>
                <c:pt idx="1212">
                  <c:v>-0.59390623865605197</c:v>
                </c:pt>
                <c:pt idx="1213">
                  <c:v>0.56405498838701595</c:v>
                </c:pt>
                <c:pt idx="1214">
                  <c:v>2.0572584182446998</c:v>
                </c:pt>
                <c:pt idx="1215">
                  <c:v>-0.44923521070914801</c:v>
                </c:pt>
                <c:pt idx="1216">
                  <c:v>-0.54171335109355501</c:v>
                </c:pt>
                <c:pt idx="1217">
                  <c:v>-0.32819957884737699</c:v>
                </c:pt>
                <c:pt idx="1218">
                  <c:v>-0.31222803239575803</c:v>
                </c:pt>
                <c:pt idx="1219">
                  <c:v>-1.1160577721773699</c:v>
                </c:pt>
                <c:pt idx="1220">
                  <c:v>-0.44425404400500201</c:v>
                </c:pt>
                <c:pt idx="1221">
                  <c:v>0.40495267494431902</c:v>
                </c:pt>
                <c:pt idx="1222">
                  <c:v>-0.52446920625391302</c:v>
                </c:pt>
                <c:pt idx="1223">
                  <c:v>1.0427680463542699</c:v>
                </c:pt>
                <c:pt idx="1224">
                  <c:v>0.25967427035689</c:v>
                </c:pt>
                <c:pt idx="1225">
                  <c:v>-0.30070267718186</c:v>
                </c:pt>
                <c:pt idx="1226">
                  <c:v>-0.39182577811726299</c:v>
                </c:pt>
                <c:pt idx="1227">
                  <c:v>-0.52934149197286595</c:v>
                </c:pt>
                <c:pt idx="1228">
                  <c:v>-0.254560206439432</c:v>
                </c:pt>
                <c:pt idx="1229">
                  <c:v>0.35841140383487202</c:v>
                </c:pt>
                <c:pt idx="1230">
                  <c:v>0.88155082168888899</c:v>
                </c:pt>
                <c:pt idx="1231">
                  <c:v>0.416043865873928</c:v>
                </c:pt>
                <c:pt idx="1232">
                  <c:v>0.27270300716815599</c:v>
                </c:pt>
                <c:pt idx="1233">
                  <c:v>0.56074545942001197</c:v>
                </c:pt>
                <c:pt idx="1234">
                  <c:v>-0.22874238692507001</c:v>
                </c:pt>
                <c:pt idx="1235">
                  <c:v>0.251098036602176</c:v>
                </c:pt>
                <c:pt idx="1236">
                  <c:v>-1.0211244700551301</c:v>
                </c:pt>
                <c:pt idx="1237">
                  <c:v>-0.75204658249559397</c:v>
                </c:pt>
                <c:pt idx="1238">
                  <c:v>0.458665775199742</c:v>
                </c:pt>
                <c:pt idx="1239">
                  <c:v>0.29186968588610401</c:v>
                </c:pt>
                <c:pt idx="1240">
                  <c:v>-0.41043419878257698</c:v>
                </c:pt>
                <c:pt idx="1241">
                  <c:v>0.72556287345308601</c:v>
                </c:pt>
                <c:pt idx="1242">
                  <c:v>0.47210107630765902</c:v>
                </c:pt>
                <c:pt idx="1243">
                  <c:v>0.56287973974090799</c:v>
                </c:pt>
                <c:pt idx="1244">
                  <c:v>0.34169190111578701</c:v>
                </c:pt>
                <c:pt idx="1245">
                  <c:v>-0.66666589298661705</c:v>
                </c:pt>
                <c:pt idx="1246">
                  <c:v>0.71304647090804596</c:v>
                </c:pt>
                <c:pt idx="1247">
                  <c:v>-0.43494064144279498</c:v>
                </c:pt>
                <c:pt idx="1248">
                  <c:v>0.63052844492638205</c:v>
                </c:pt>
                <c:pt idx="1249">
                  <c:v>-0.445166480683789</c:v>
                </c:pt>
                <c:pt idx="1250">
                  <c:v>0.58061117583061495</c:v>
                </c:pt>
                <c:pt idx="1251">
                  <c:v>-0.31813946612120098</c:v>
                </c:pt>
                <c:pt idx="1252">
                  <c:v>-0.47079290438108801</c:v>
                </c:pt>
                <c:pt idx="1253">
                  <c:v>-0.34776579884984499</c:v>
                </c:pt>
                <c:pt idx="1254">
                  <c:v>0.375908769193248</c:v>
                </c:pt>
                <c:pt idx="1255">
                  <c:v>0.34088991844005101</c:v>
                </c:pt>
                <c:pt idx="1256">
                  <c:v>-0.43644587001552698</c:v>
                </c:pt>
                <c:pt idx="1257">
                  <c:v>0.43319329740255003</c:v>
                </c:pt>
                <c:pt idx="1258">
                  <c:v>-0.30169821402121</c:v>
                </c:pt>
                <c:pt idx="1259">
                  <c:v>-0.490574887078774</c:v>
                </c:pt>
                <c:pt idx="1260">
                  <c:v>-0.40178987559078799</c:v>
                </c:pt>
                <c:pt idx="1261">
                  <c:v>0.34589347731755499</c:v>
                </c:pt>
                <c:pt idx="1262">
                  <c:v>0.30116440719901699</c:v>
                </c:pt>
                <c:pt idx="1263">
                  <c:v>0.55794241028035796</c:v>
                </c:pt>
                <c:pt idx="1264">
                  <c:v>-0.36191463374058802</c:v>
                </c:pt>
                <c:pt idx="1265">
                  <c:v>-0.33039242404124602</c:v>
                </c:pt>
                <c:pt idx="1266">
                  <c:v>0.303455441908066</c:v>
                </c:pt>
                <c:pt idx="1267">
                  <c:v>0.510438774080337</c:v>
                </c:pt>
                <c:pt idx="1268">
                  <c:v>-0.31944699535189103</c:v>
                </c:pt>
                <c:pt idx="1269">
                  <c:v>0.383218890421682</c:v>
                </c:pt>
                <c:pt idx="1270">
                  <c:v>0.36921233626295902</c:v>
                </c:pt>
                <c:pt idx="1271">
                  <c:v>0.39127679303531898</c:v>
                </c:pt>
                <c:pt idx="1272">
                  <c:v>0.43944978895785902</c:v>
                </c:pt>
                <c:pt idx="1273">
                  <c:v>-0.27680238722272199</c:v>
                </c:pt>
                <c:pt idx="1274">
                  <c:v>0.39970841609827101</c:v>
                </c:pt>
                <c:pt idx="1275">
                  <c:v>-0.31145123538889002</c:v>
                </c:pt>
                <c:pt idx="1276">
                  <c:v>0.257402259590092</c:v>
                </c:pt>
                <c:pt idx="1277">
                  <c:v>-0.447606681796621</c:v>
                </c:pt>
                <c:pt idx="1278">
                  <c:v>-0.47743683583777702</c:v>
                </c:pt>
                <c:pt idx="1279">
                  <c:v>0.925925459013067</c:v>
                </c:pt>
                <c:pt idx="1280">
                  <c:v>0.50529152087402096</c:v>
                </c:pt>
                <c:pt idx="1281">
                  <c:v>-0.43727296932523202</c:v>
                </c:pt>
                <c:pt idx="1282">
                  <c:v>-0.70731580659117299</c:v>
                </c:pt>
                <c:pt idx="1283">
                  <c:v>-0.67694653346265499</c:v>
                </c:pt>
                <c:pt idx="1284">
                  <c:v>0.35880183370227298</c:v>
                </c:pt>
                <c:pt idx="1285">
                  <c:v>0.29112673051792198</c:v>
                </c:pt>
                <c:pt idx="1286">
                  <c:v>0.35588771477964298</c:v>
                </c:pt>
                <c:pt idx="1287">
                  <c:v>-0.32615161528338299</c:v>
                </c:pt>
                <c:pt idx="1288">
                  <c:v>0.76823875409575504</c:v>
                </c:pt>
                <c:pt idx="1289">
                  <c:v>0.72374335406871804</c:v>
                </c:pt>
                <c:pt idx="1290">
                  <c:v>0.35282165425718598</c:v>
                </c:pt>
                <c:pt idx="1291">
                  <c:v>0.59388727590965296</c:v>
                </c:pt>
                <c:pt idx="1292">
                  <c:v>-0.368786625088662</c:v>
                </c:pt>
                <c:pt idx="1293">
                  <c:v>0.292824935050295</c:v>
                </c:pt>
                <c:pt idx="1294">
                  <c:v>0.51189869795480303</c:v>
                </c:pt>
                <c:pt idx="1295">
                  <c:v>0.209893767304382</c:v>
                </c:pt>
                <c:pt idx="1296">
                  <c:v>0.69562700624584095</c:v>
                </c:pt>
                <c:pt idx="1297">
                  <c:v>0.35363630050052303</c:v>
                </c:pt>
                <c:pt idx="1298">
                  <c:v>-0.99167257772333395</c:v>
                </c:pt>
                <c:pt idx="1299">
                  <c:v>-0.428992987660754</c:v>
                </c:pt>
                <c:pt idx="1300">
                  <c:v>0.28446105120450699</c:v>
                </c:pt>
                <c:pt idx="1301">
                  <c:v>-0.34637816944865102</c:v>
                </c:pt>
                <c:pt idx="1302">
                  <c:v>0.93180856758227804</c:v>
                </c:pt>
                <c:pt idx="1303">
                  <c:v>-0.383800748694266</c:v>
                </c:pt>
                <c:pt idx="1304">
                  <c:v>0.50505491545801695</c:v>
                </c:pt>
                <c:pt idx="1305">
                  <c:v>0.47545547769959401</c:v>
                </c:pt>
                <c:pt idx="1306">
                  <c:v>-0.30246254907492698</c:v>
                </c:pt>
                <c:pt idx="1307">
                  <c:v>0.30486183713999698</c:v>
                </c:pt>
                <c:pt idx="1308">
                  <c:v>-0.28070084065199602</c:v>
                </c:pt>
                <c:pt idx="1309">
                  <c:v>-0.34028167560476003</c:v>
                </c:pt>
                <c:pt idx="1310">
                  <c:v>-0.34557346275766998</c:v>
                </c:pt>
                <c:pt idx="1311">
                  <c:v>0.899593272390108</c:v>
                </c:pt>
                <c:pt idx="1312">
                  <c:v>0.59337299112654995</c:v>
                </c:pt>
                <c:pt idx="1313">
                  <c:v>-0.61407171345460199</c:v>
                </c:pt>
                <c:pt idx="1314">
                  <c:v>0.79299365500308805</c:v>
                </c:pt>
                <c:pt idx="1315">
                  <c:v>0.243162124152034</c:v>
                </c:pt>
                <c:pt idx="1316">
                  <c:v>0.347747333479829</c:v>
                </c:pt>
                <c:pt idx="1317">
                  <c:v>-0.873212399303679</c:v>
                </c:pt>
                <c:pt idx="1318">
                  <c:v>-0.67739121635018196</c:v>
                </c:pt>
                <c:pt idx="1319">
                  <c:v>0.63745315526419</c:v>
                </c:pt>
                <c:pt idx="1320">
                  <c:v>-0.788064943325816</c:v>
                </c:pt>
                <c:pt idx="1321">
                  <c:v>-0.73710045610769803</c:v>
                </c:pt>
                <c:pt idx="1322">
                  <c:v>-0.54619821851780903</c:v>
                </c:pt>
                <c:pt idx="1323">
                  <c:v>0.27981229528775903</c:v>
                </c:pt>
                <c:pt idx="1324">
                  <c:v>-0.29393541090403003</c:v>
                </c:pt>
                <c:pt idx="1325">
                  <c:v>0.40998090187196001</c:v>
                </c:pt>
                <c:pt idx="1326">
                  <c:v>-0.35556172976931699</c:v>
                </c:pt>
                <c:pt idx="1327">
                  <c:v>-0.46478876297226801</c:v>
                </c:pt>
                <c:pt idx="1328">
                  <c:v>-0.91298442855398898</c:v>
                </c:pt>
                <c:pt idx="1329">
                  <c:v>-0.30697038959672701</c:v>
                </c:pt>
                <c:pt idx="1330">
                  <c:v>0.58517504554750999</c:v>
                </c:pt>
                <c:pt idx="1331">
                  <c:v>0.69056538408255996</c:v>
                </c:pt>
                <c:pt idx="1332">
                  <c:v>0.81014862994500902</c:v>
                </c:pt>
                <c:pt idx="1333">
                  <c:v>0.304536199631397</c:v>
                </c:pt>
                <c:pt idx="1334">
                  <c:v>0.48088843199190001</c:v>
                </c:pt>
                <c:pt idx="1335">
                  <c:v>0.71628613791667195</c:v>
                </c:pt>
                <c:pt idx="1336">
                  <c:v>0.35857850516847201</c:v>
                </c:pt>
                <c:pt idx="1337">
                  <c:v>0.36266722770385401</c:v>
                </c:pt>
                <c:pt idx="1338">
                  <c:v>-0.80064409731647401</c:v>
                </c:pt>
                <c:pt idx="1339">
                  <c:v>-0.27294686781460797</c:v>
                </c:pt>
                <c:pt idx="1340">
                  <c:v>-0.559898089046309</c:v>
                </c:pt>
                <c:pt idx="1341">
                  <c:v>0.89986963367166095</c:v>
                </c:pt>
                <c:pt idx="1342">
                  <c:v>0.30146760364302599</c:v>
                </c:pt>
                <c:pt idx="1343">
                  <c:v>0.27529171423668902</c:v>
                </c:pt>
                <c:pt idx="1344">
                  <c:v>0.41480577581246603</c:v>
                </c:pt>
                <c:pt idx="1345">
                  <c:v>0.28298673562373799</c:v>
                </c:pt>
                <c:pt idx="1346">
                  <c:v>0.331835774601967</c:v>
                </c:pt>
                <c:pt idx="1347">
                  <c:v>0.69217782712812204</c:v>
                </c:pt>
                <c:pt idx="1348">
                  <c:v>0.242156080685592</c:v>
                </c:pt>
                <c:pt idx="1349">
                  <c:v>-0.40356525615815603</c:v>
                </c:pt>
                <c:pt idx="1350">
                  <c:v>0.29964444857421402</c:v>
                </c:pt>
                <c:pt idx="1351">
                  <c:v>-4.8241408503168799</c:v>
                </c:pt>
                <c:pt idx="1352">
                  <c:v>-0.396428960780559</c:v>
                </c:pt>
                <c:pt idx="1353">
                  <c:v>-0.42314752173720999</c:v>
                </c:pt>
                <c:pt idx="1354">
                  <c:v>-0.32483256916099901</c:v>
                </c:pt>
                <c:pt idx="1355">
                  <c:v>0.450999146664949</c:v>
                </c:pt>
                <c:pt idx="1356">
                  <c:v>0.38178047054548098</c:v>
                </c:pt>
                <c:pt idx="1357">
                  <c:v>-0.43057099084202599</c:v>
                </c:pt>
                <c:pt idx="1358">
                  <c:v>-0.50283286325947596</c:v>
                </c:pt>
                <c:pt idx="1359">
                  <c:v>0.28239771750873499</c:v>
                </c:pt>
                <c:pt idx="1360">
                  <c:v>0.40737770802765999</c:v>
                </c:pt>
                <c:pt idx="1361">
                  <c:v>-0.531408546731575</c:v>
                </c:pt>
                <c:pt idx="1362">
                  <c:v>0.472640645610854</c:v>
                </c:pt>
                <c:pt idx="1363">
                  <c:v>0.42861736083841501</c:v>
                </c:pt>
                <c:pt idx="1364">
                  <c:v>-0.61348237677911899</c:v>
                </c:pt>
                <c:pt idx="1365">
                  <c:v>0.71759049255571605</c:v>
                </c:pt>
                <c:pt idx="1366">
                  <c:v>0.45505999676492698</c:v>
                </c:pt>
                <c:pt idx="1367">
                  <c:v>-0.31972409360030501</c:v>
                </c:pt>
                <c:pt idx="1368">
                  <c:v>0.59441367868093098</c:v>
                </c:pt>
                <c:pt idx="1369">
                  <c:v>0.40564099070255999</c:v>
                </c:pt>
                <c:pt idx="1370">
                  <c:v>0.35084202771920597</c:v>
                </c:pt>
                <c:pt idx="1371">
                  <c:v>0.32734610245164503</c:v>
                </c:pt>
                <c:pt idx="1372">
                  <c:v>0.38446690702498798</c:v>
                </c:pt>
                <c:pt idx="1373">
                  <c:v>-0.33537096914254899</c:v>
                </c:pt>
                <c:pt idx="1374">
                  <c:v>-0.94900319140510103</c:v>
                </c:pt>
                <c:pt idx="1375">
                  <c:v>0.65310113954063298</c:v>
                </c:pt>
                <c:pt idx="1376">
                  <c:v>0.40890615664420399</c:v>
                </c:pt>
                <c:pt idx="1377">
                  <c:v>-0.44012755716555402</c:v>
                </c:pt>
                <c:pt idx="1378">
                  <c:v>-0.36695497609880801</c:v>
                </c:pt>
                <c:pt idx="1379">
                  <c:v>-1.5164037090539599</c:v>
                </c:pt>
                <c:pt idx="1380">
                  <c:v>0.75610310395176294</c:v>
                </c:pt>
                <c:pt idx="1381">
                  <c:v>-0.272312878697892</c:v>
                </c:pt>
                <c:pt idx="1382">
                  <c:v>0.20602186959219501</c:v>
                </c:pt>
                <c:pt idx="1383">
                  <c:v>0.72084592345931597</c:v>
                </c:pt>
                <c:pt idx="1384">
                  <c:v>-0.33868335562611901</c:v>
                </c:pt>
                <c:pt idx="1385">
                  <c:v>-1.14808356586795</c:v>
                </c:pt>
                <c:pt idx="1386">
                  <c:v>0.37054710807786201</c:v>
                </c:pt>
                <c:pt idx="1387">
                  <c:v>0.20474767190453899</c:v>
                </c:pt>
                <c:pt idx="1388">
                  <c:v>-1.03875502609671</c:v>
                </c:pt>
                <c:pt idx="1389">
                  <c:v>-0.59974353530402003</c:v>
                </c:pt>
                <c:pt idx="1390">
                  <c:v>-0.38295130839479202</c:v>
                </c:pt>
                <c:pt idx="1391">
                  <c:v>-0.36697984407051498</c:v>
                </c:pt>
                <c:pt idx="1392">
                  <c:v>0.35006510429232301</c:v>
                </c:pt>
                <c:pt idx="1393">
                  <c:v>0.79104719655056299</c:v>
                </c:pt>
                <c:pt idx="1394">
                  <c:v>0.73576432259400504</c:v>
                </c:pt>
                <c:pt idx="1395">
                  <c:v>-0.274177779173019</c:v>
                </c:pt>
                <c:pt idx="1396">
                  <c:v>0.28423026415908498</c:v>
                </c:pt>
                <c:pt idx="1397">
                  <c:v>0.26682133351022502</c:v>
                </c:pt>
                <c:pt idx="1398">
                  <c:v>-0.83863480970064797</c:v>
                </c:pt>
                <c:pt idx="1399">
                  <c:v>-0.26860827136264098</c:v>
                </c:pt>
                <c:pt idx="1400">
                  <c:v>-0.45869237149931302</c:v>
                </c:pt>
                <c:pt idx="1401">
                  <c:v>-0.42089079884342101</c:v>
                </c:pt>
                <c:pt idx="1402">
                  <c:v>-0.25601001746505497</c:v>
                </c:pt>
                <c:pt idx="1403">
                  <c:v>0.66039120564134102</c:v>
                </c:pt>
                <c:pt idx="1404">
                  <c:v>0.92010321853952304</c:v>
                </c:pt>
                <c:pt idx="1405">
                  <c:v>0.39214677553327398</c:v>
                </c:pt>
                <c:pt idx="1406">
                  <c:v>0.466195487336937</c:v>
                </c:pt>
                <c:pt idx="1407">
                  <c:v>0.74571053440452795</c:v>
                </c:pt>
                <c:pt idx="1408">
                  <c:v>-1.0555881795572499</c:v>
                </c:pt>
                <c:pt idx="1409">
                  <c:v>1.0726339172569199</c:v>
                </c:pt>
                <c:pt idx="1410">
                  <c:v>0.41972478496774701</c:v>
                </c:pt>
                <c:pt idx="1411">
                  <c:v>0.34697636483477301</c:v>
                </c:pt>
                <c:pt idx="1412">
                  <c:v>-0.30072562552540499</c:v>
                </c:pt>
                <c:pt idx="1413">
                  <c:v>0.238917066126732</c:v>
                </c:pt>
                <c:pt idx="1414">
                  <c:v>-0.70866830175693196</c:v>
                </c:pt>
                <c:pt idx="1415">
                  <c:v>0.26044329570040298</c:v>
                </c:pt>
                <c:pt idx="1416">
                  <c:v>0.37401323259792102</c:v>
                </c:pt>
                <c:pt idx="1417">
                  <c:v>-0.260751326359282</c:v>
                </c:pt>
                <c:pt idx="1418">
                  <c:v>0.42876202394249202</c:v>
                </c:pt>
                <c:pt idx="1419">
                  <c:v>2.3235607934392601</c:v>
                </c:pt>
                <c:pt idx="1420">
                  <c:v>-0.71174345270897199</c:v>
                </c:pt>
                <c:pt idx="1421">
                  <c:v>0.35031569374136701</c:v>
                </c:pt>
                <c:pt idx="1422">
                  <c:v>-0.56226970686608202</c:v>
                </c:pt>
                <c:pt idx="1423">
                  <c:v>-0.34392150089562401</c:v>
                </c:pt>
                <c:pt idx="1424">
                  <c:v>0.49787531711708499</c:v>
                </c:pt>
                <c:pt idx="1425">
                  <c:v>-0.32703156953929602</c:v>
                </c:pt>
                <c:pt idx="1426">
                  <c:v>-0.48497245237551001</c:v>
                </c:pt>
                <c:pt idx="1427">
                  <c:v>0.232565443801379</c:v>
                </c:pt>
                <c:pt idx="1428">
                  <c:v>-0.53253069911375095</c:v>
                </c:pt>
                <c:pt idx="1429">
                  <c:v>0.409778580967677</c:v>
                </c:pt>
                <c:pt idx="1430">
                  <c:v>0.32867210657843798</c:v>
                </c:pt>
                <c:pt idx="1431">
                  <c:v>0.27908417378348099</c:v>
                </c:pt>
                <c:pt idx="1432">
                  <c:v>-0.20794297122298899</c:v>
                </c:pt>
                <c:pt idx="1433">
                  <c:v>0.53997684180652195</c:v>
                </c:pt>
                <c:pt idx="1434">
                  <c:v>-0.46376280971266498</c:v>
                </c:pt>
                <c:pt idx="1435">
                  <c:v>-0.41077418910847502</c:v>
                </c:pt>
                <c:pt idx="1436">
                  <c:v>0.73800600458424903</c:v>
                </c:pt>
                <c:pt idx="1437">
                  <c:v>0.30270757122314201</c:v>
                </c:pt>
                <c:pt idx="1438">
                  <c:v>0.22694809323397899</c:v>
                </c:pt>
                <c:pt idx="1439">
                  <c:v>-0.47991518076923101</c:v>
                </c:pt>
                <c:pt idx="1440">
                  <c:v>-0.32481889301621603</c:v>
                </c:pt>
                <c:pt idx="1441">
                  <c:v>0.34643360638187598</c:v>
                </c:pt>
                <c:pt idx="1442">
                  <c:v>-0.25065500644046801</c:v>
                </c:pt>
                <c:pt idx="1443">
                  <c:v>0.27290430992925202</c:v>
                </c:pt>
                <c:pt idx="1444">
                  <c:v>-0.46119991199058902</c:v>
                </c:pt>
                <c:pt idx="1445">
                  <c:v>-0.33102029352390899</c:v>
                </c:pt>
                <c:pt idx="1446">
                  <c:v>-0.38870550642241902</c:v>
                </c:pt>
                <c:pt idx="1447">
                  <c:v>0.92837278712448701</c:v>
                </c:pt>
                <c:pt idx="1448">
                  <c:v>0.34659475187608901</c:v>
                </c:pt>
                <c:pt idx="1449">
                  <c:v>0.365335687452369</c:v>
                </c:pt>
                <c:pt idx="1450">
                  <c:v>0.58592239768040799</c:v>
                </c:pt>
                <c:pt idx="1451">
                  <c:v>-0.484882992598624</c:v>
                </c:pt>
                <c:pt idx="1452">
                  <c:v>-0.47142715059971602</c:v>
                </c:pt>
                <c:pt idx="1453">
                  <c:v>-0.44007310091129698</c:v>
                </c:pt>
                <c:pt idx="1454">
                  <c:v>0.23557328432289501</c:v>
                </c:pt>
                <c:pt idx="1455">
                  <c:v>0.27497700457408603</c:v>
                </c:pt>
                <c:pt idx="1456">
                  <c:v>0.32338557728529099</c:v>
                </c:pt>
                <c:pt idx="1457">
                  <c:v>-0.46955614875053803</c:v>
                </c:pt>
                <c:pt idx="1458">
                  <c:v>0.29378335210245998</c:v>
                </c:pt>
                <c:pt idx="1459">
                  <c:v>0.47249531668954298</c:v>
                </c:pt>
                <c:pt idx="1460">
                  <c:v>0.31515655864059899</c:v>
                </c:pt>
                <c:pt idx="1461">
                  <c:v>-0.98214814853893595</c:v>
                </c:pt>
                <c:pt idx="1462">
                  <c:v>-1.41740075740035</c:v>
                </c:pt>
                <c:pt idx="1463">
                  <c:v>-0.89359132691340004</c:v>
                </c:pt>
                <c:pt idx="1464">
                  <c:v>-0.31214532526625599</c:v>
                </c:pt>
                <c:pt idx="1465">
                  <c:v>0.20000177109260001</c:v>
                </c:pt>
                <c:pt idx="1466">
                  <c:v>0.25671485136310002</c:v>
                </c:pt>
                <c:pt idx="1467">
                  <c:v>-0.25285104368912498</c:v>
                </c:pt>
                <c:pt idx="1468">
                  <c:v>-0.39081752193437802</c:v>
                </c:pt>
                <c:pt idx="1469">
                  <c:v>0.77342234381313102</c:v>
                </c:pt>
                <c:pt idx="1470">
                  <c:v>0.26020542316768802</c:v>
                </c:pt>
                <c:pt idx="1471">
                  <c:v>0.35960377944452199</c:v>
                </c:pt>
                <c:pt idx="1472">
                  <c:v>-0.286041777876823</c:v>
                </c:pt>
                <c:pt idx="1473">
                  <c:v>-0.29293648809912398</c:v>
                </c:pt>
                <c:pt idx="1474">
                  <c:v>0.56501725185338603</c:v>
                </c:pt>
                <c:pt idx="1475">
                  <c:v>0.52227663177732098</c:v>
                </c:pt>
                <c:pt idx="1476">
                  <c:v>0.73606559852998799</c:v>
                </c:pt>
                <c:pt idx="1477">
                  <c:v>0.23528446977237799</c:v>
                </c:pt>
                <c:pt idx="1478">
                  <c:v>-0.29255287034303501</c:v>
                </c:pt>
                <c:pt idx="1479">
                  <c:v>-0.54182991762349397</c:v>
                </c:pt>
                <c:pt idx="1480">
                  <c:v>-0.35623646377344598</c:v>
                </c:pt>
                <c:pt idx="1481">
                  <c:v>-0.37874283821600302</c:v>
                </c:pt>
                <c:pt idx="1482">
                  <c:v>0.56832695961229196</c:v>
                </c:pt>
                <c:pt idx="1483">
                  <c:v>-0.24572207771291599</c:v>
                </c:pt>
                <c:pt idx="1484">
                  <c:v>-0.21057379506141599</c:v>
                </c:pt>
                <c:pt idx="1485">
                  <c:v>0.62483411787917298</c:v>
                </c:pt>
                <c:pt idx="1486">
                  <c:v>-0.32421844392918803</c:v>
                </c:pt>
                <c:pt idx="1487">
                  <c:v>-0.493176139476317</c:v>
                </c:pt>
                <c:pt idx="1488">
                  <c:v>-0.24724959074781699</c:v>
                </c:pt>
                <c:pt idx="1489">
                  <c:v>0.35751633707819502</c:v>
                </c:pt>
                <c:pt idx="1490">
                  <c:v>-0.277193804792284</c:v>
                </c:pt>
                <c:pt idx="1491">
                  <c:v>-0.35641671385151003</c:v>
                </c:pt>
                <c:pt idx="1492">
                  <c:v>-0.379489519483584</c:v>
                </c:pt>
                <c:pt idx="1493">
                  <c:v>-0.38932327561782099</c:v>
                </c:pt>
                <c:pt idx="1494">
                  <c:v>0.45743578531657098</c:v>
                </c:pt>
                <c:pt idx="1495">
                  <c:v>0.301153899966143</c:v>
                </c:pt>
                <c:pt idx="1496">
                  <c:v>0.24984657740178701</c:v>
                </c:pt>
                <c:pt idx="1497">
                  <c:v>-0.79539481471064299</c:v>
                </c:pt>
                <c:pt idx="1498">
                  <c:v>0.21114040687413899</c:v>
                </c:pt>
                <c:pt idx="1499">
                  <c:v>-0.401711096169029</c:v>
                </c:pt>
                <c:pt idx="1500">
                  <c:v>-0.54787345996519499</c:v>
                </c:pt>
                <c:pt idx="1501">
                  <c:v>-0.706495423516173</c:v>
                </c:pt>
                <c:pt idx="1502">
                  <c:v>-0.79387493703800305</c:v>
                </c:pt>
                <c:pt idx="1503">
                  <c:v>-0.42823670741280501</c:v>
                </c:pt>
                <c:pt idx="1504">
                  <c:v>-0.39728067160312103</c:v>
                </c:pt>
                <c:pt idx="1505">
                  <c:v>-0.33065143181489198</c:v>
                </c:pt>
                <c:pt idx="1506">
                  <c:v>-0.57599061566009302</c:v>
                </c:pt>
                <c:pt idx="1507">
                  <c:v>-0.36985540497762198</c:v>
                </c:pt>
                <c:pt idx="1508">
                  <c:v>0.41611319890957699</c:v>
                </c:pt>
                <c:pt idx="1509">
                  <c:v>0.21016067271920699</c:v>
                </c:pt>
                <c:pt idx="1510">
                  <c:v>0.39283530340123501</c:v>
                </c:pt>
                <c:pt idx="1511">
                  <c:v>0.94015608714826504</c:v>
                </c:pt>
                <c:pt idx="1512">
                  <c:v>-0.57616993788009996</c:v>
                </c:pt>
                <c:pt idx="1513">
                  <c:v>0.28748348749387898</c:v>
                </c:pt>
                <c:pt idx="1514">
                  <c:v>0.245491924617118</c:v>
                </c:pt>
                <c:pt idx="1515">
                  <c:v>-0.51635973801013402</c:v>
                </c:pt>
                <c:pt idx="1516">
                  <c:v>-0.379016499240518</c:v>
                </c:pt>
                <c:pt idx="1517">
                  <c:v>0.29601030665450101</c:v>
                </c:pt>
                <c:pt idx="1518">
                  <c:v>0.33222211492568998</c:v>
                </c:pt>
                <c:pt idx="1519">
                  <c:v>-0.60063710916302404</c:v>
                </c:pt>
                <c:pt idx="1521">
                  <c:v>0.70867711311705395</c:v>
                </c:pt>
                <c:pt idx="1522">
                  <c:v>0.43639324980780297</c:v>
                </c:pt>
                <c:pt idx="1523">
                  <c:v>-0.25498437871825502</c:v>
                </c:pt>
                <c:pt idx="1524">
                  <c:v>-0.503367233486821</c:v>
                </c:pt>
                <c:pt idx="1525">
                  <c:v>0.32791618389797</c:v>
                </c:pt>
                <c:pt idx="1526">
                  <c:v>0.78693022806033497</c:v>
                </c:pt>
                <c:pt idx="1527">
                  <c:v>0.344656896878903</c:v>
                </c:pt>
                <c:pt idx="1528">
                  <c:v>-0.46606703938675897</c:v>
                </c:pt>
                <c:pt idx="1529">
                  <c:v>-0.35208217446038798</c:v>
                </c:pt>
                <c:pt idx="1530">
                  <c:v>-0.27022293150496202</c:v>
                </c:pt>
                <c:pt idx="1531">
                  <c:v>-0.55191199235441302</c:v>
                </c:pt>
                <c:pt idx="1532">
                  <c:v>-0.83963881746485802</c:v>
                </c:pt>
                <c:pt idx="1533">
                  <c:v>0.23485927800567</c:v>
                </c:pt>
                <c:pt idx="1534">
                  <c:v>-0.43259961307233002</c:v>
                </c:pt>
                <c:pt idx="1535">
                  <c:v>0.55334894971744597</c:v>
                </c:pt>
                <c:pt idx="1536">
                  <c:v>0.88542879519481599</c:v>
                </c:pt>
                <c:pt idx="1537">
                  <c:v>0.76636747566663299</c:v>
                </c:pt>
                <c:pt idx="1538">
                  <c:v>0.44656630137397602</c:v>
                </c:pt>
                <c:pt idx="1539">
                  <c:v>0.283606432238798</c:v>
                </c:pt>
                <c:pt idx="1540">
                  <c:v>-0.34671104491361199</c:v>
                </c:pt>
                <c:pt idx="1541">
                  <c:v>0.63349871703048</c:v>
                </c:pt>
                <c:pt idx="1542">
                  <c:v>-0.23013881180053999</c:v>
                </c:pt>
                <c:pt idx="1543">
                  <c:v>0.64771749194196104</c:v>
                </c:pt>
                <c:pt idx="1544">
                  <c:v>0.396811829626454</c:v>
                </c:pt>
                <c:pt idx="1545">
                  <c:v>-0.37462185134654402</c:v>
                </c:pt>
                <c:pt idx="1546">
                  <c:v>-0.33724326283079697</c:v>
                </c:pt>
                <c:pt idx="1547">
                  <c:v>-0.30755172729673402</c:v>
                </c:pt>
                <c:pt idx="1548">
                  <c:v>-0.50614873405940497</c:v>
                </c:pt>
                <c:pt idx="1549">
                  <c:v>0.662134358548776</c:v>
                </c:pt>
                <c:pt idx="1550">
                  <c:v>0.445096479738541</c:v>
                </c:pt>
                <c:pt idx="1551">
                  <c:v>-0.19819838756405</c:v>
                </c:pt>
                <c:pt idx="1552">
                  <c:v>-0.31348757292686402</c:v>
                </c:pt>
                <c:pt idx="1553">
                  <c:v>-0.398964275606565</c:v>
                </c:pt>
                <c:pt idx="1554">
                  <c:v>-0.46885109227378802</c:v>
                </c:pt>
                <c:pt idx="1555">
                  <c:v>0.434150701992987</c:v>
                </c:pt>
                <c:pt idx="1556">
                  <c:v>1.24923901529298</c:v>
                </c:pt>
                <c:pt idx="1557">
                  <c:v>0.55482184923290301</c:v>
                </c:pt>
                <c:pt idx="1558">
                  <c:v>-0.58373102278502198</c:v>
                </c:pt>
                <c:pt idx="1559">
                  <c:v>-0.359181577608844</c:v>
                </c:pt>
                <c:pt idx="1560">
                  <c:v>-0.34190135023063001</c:v>
                </c:pt>
                <c:pt idx="1561">
                  <c:v>0.456977534806076</c:v>
                </c:pt>
                <c:pt idx="1562">
                  <c:v>0.29746192796203302</c:v>
                </c:pt>
                <c:pt idx="1563">
                  <c:v>-0.21922573115725699</c:v>
                </c:pt>
                <c:pt idx="1564">
                  <c:v>-0.47667163757713699</c:v>
                </c:pt>
                <c:pt idx="1565">
                  <c:v>-0.45282816589626301</c:v>
                </c:pt>
                <c:pt idx="1566">
                  <c:v>0.28131278336218102</c:v>
                </c:pt>
                <c:pt idx="1567">
                  <c:v>0.93571363994776502</c:v>
                </c:pt>
                <c:pt idx="1568">
                  <c:v>-0.49775983423725001</c:v>
                </c:pt>
                <c:pt idx="1569">
                  <c:v>0.30311216508621702</c:v>
                </c:pt>
                <c:pt idx="1570">
                  <c:v>-0.34769389677783502</c:v>
                </c:pt>
                <c:pt idx="1571">
                  <c:v>-0.63776565519390105</c:v>
                </c:pt>
                <c:pt idx="1572">
                  <c:v>1.3922825179465499</c:v>
                </c:pt>
                <c:pt idx="1573">
                  <c:v>0.34112506907793</c:v>
                </c:pt>
                <c:pt idx="1574">
                  <c:v>0.48699947363999901</c:v>
                </c:pt>
                <c:pt idx="1575">
                  <c:v>-0.184622401492925</c:v>
                </c:pt>
                <c:pt idx="1576">
                  <c:v>0.27509057705957102</c:v>
                </c:pt>
                <c:pt idx="1577">
                  <c:v>0.274246838751806</c:v>
                </c:pt>
                <c:pt idx="1578">
                  <c:v>-0.54263053779343695</c:v>
                </c:pt>
                <c:pt idx="1579">
                  <c:v>-0.29574998217592902</c:v>
                </c:pt>
                <c:pt idx="1580">
                  <c:v>-0.28613312848598099</c:v>
                </c:pt>
                <c:pt idx="1581">
                  <c:v>0.67364227031249302</c:v>
                </c:pt>
                <c:pt idx="1582">
                  <c:v>-0.79328509162082905</c:v>
                </c:pt>
                <c:pt idx="1583">
                  <c:v>-0.33277350843523501</c:v>
                </c:pt>
                <c:pt idx="1584">
                  <c:v>-0.453155676302614</c:v>
                </c:pt>
                <c:pt idx="1586">
                  <c:v>0.38651188191509001</c:v>
                </c:pt>
                <c:pt idx="1587">
                  <c:v>0.43560727661600901</c:v>
                </c:pt>
                <c:pt idx="1588">
                  <c:v>0.44177993683411398</c:v>
                </c:pt>
                <c:pt idx="1589">
                  <c:v>-0.45980565844733501</c:v>
                </c:pt>
                <c:pt idx="1590">
                  <c:v>0.27215926165662802</c:v>
                </c:pt>
                <c:pt idx="1591">
                  <c:v>-0.30563169733654499</c:v>
                </c:pt>
                <c:pt idx="1592">
                  <c:v>0.33503666283258299</c:v>
                </c:pt>
                <c:pt idx="1593">
                  <c:v>0.85129847631073796</c:v>
                </c:pt>
                <c:pt idx="1594">
                  <c:v>0.48461630434896602</c:v>
                </c:pt>
                <c:pt idx="1595">
                  <c:v>-0.46484856994394902</c:v>
                </c:pt>
                <c:pt idx="1596">
                  <c:v>0.47509313730925801</c:v>
                </c:pt>
                <c:pt idx="1597">
                  <c:v>0.25431165652672599</c:v>
                </c:pt>
                <c:pt idx="1598">
                  <c:v>-0.856560824104594</c:v>
                </c:pt>
                <c:pt idx="1599">
                  <c:v>-0.38685731437366799</c:v>
                </c:pt>
                <c:pt idx="1600">
                  <c:v>-0.63874867788462197</c:v>
                </c:pt>
                <c:pt idx="1601">
                  <c:v>-0.52223276293599896</c:v>
                </c:pt>
                <c:pt idx="1602">
                  <c:v>-0.52573361776461802</c:v>
                </c:pt>
                <c:pt idx="1603">
                  <c:v>-0.34862566164410902</c:v>
                </c:pt>
                <c:pt idx="1604">
                  <c:v>-0.50902511149382901</c:v>
                </c:pt>
                <c:pt idx="1605">
                  <c:v>-0.393265669658379</c:v>
                </c:pt>
                <c:pt idx="1606">
                  <c:v>-0.405130314148551</c:v>
                </c:pt>
                <c:pt idx="1607">
                  <c:v>-0.76005615049972297</c:v>
                </c:pt>
                <c:pt idx="1608">
                  <c:v>-0.54910861935131605</c:v>
                </c:pt>
                <c:pt idx="1609">
                  <c:v>0.42677160763704097</c:v>
                </c:pt>
                <c:pt idx="1610">
                  <c:v>0.30815823662408898</c:v>
                </c:pt>
                <c:pt idx="1611">
                  <c:v>0.27286045732615599</c:v>
                </c:pt>
                <c:pt idx="1612">
                  <c:v>-0.52740507475397203</c:v>
                </c:pt>
                <c:pt idx="1613">
                  <c:v>-0.29644239306723602</c:v>
                </c:pt>
                <c:pt idx="1614">
                  <c:v>0.73072565698959102</c:v>
                </c:pt>
                <c:pt idx="1616">
                  <c:v>-0.99098952655639105</c:v>
                </c:pt>
                <c:pt idx="1617">
                  <c:v>-0.31078082567686</c:v>
                </c:pt>
                <c:pt idx="1618">
                  <c:v>0.19573249385942701</c:v>
                </c:pt>
                <c:pt idx="1619">
                  <c:v>-0.28876796673102001</c:v>
                </c:pt>
                <c:pt idx="1620">
                  <c:v>-0.38980819439029202</c:v>
                </c:pt>
                <c:pt idx="1621">
                  <c:v>0.29220419631292599</c:v>
                </c:pt>
                <c:pt idx="1622">
                  <c:v>0.330900852759346</c:v>
                </c:pt>
                <c:pt idx="1623">
                  <c:v>0.65100026999578697</c:v>
                </c:pt>
                <c:pt idx="1624">
                  <c:v>0.280573844502221</c:v>
                </c:pt>
                <c:pt idx="1625">
                  <c:v>-0.57852562964312104</c:v>
                </c:pt>
                <c:pt idx="1626">
                  <c:v>-0.41379682272614499</c:v>
                </c:pt>
                <c:pt idx="1627">
                  <c:v>-0.28317583461838097</c:v>
                </c:pt>
                <c:pt idx="1628">
                  <c:v>0.40624437707406402</c:v>
                </c:pt>
                <c:pt idx="1629">
                  <c:v>-0.242331091428891</c:v>
                </c:pt>
                <c:pt idx="1630">
                  <c:v>-0.27469978685081498</c:v>
                </c:pt>
                <c:pt idx="1631">
                  <c:v>-0.25898815814009701</c:v>
                </c:pt>
                <c:pt idx="1632">
                  <c:v>0.80781811681363602</c:v>
                </c:pt>
                <c:pt idx="1633">
                  <c:v>0.26547189641295599</c:v>
                </c:pt>
                <c:pt idx="1634">
                  <c:v>-0.24027024868691399</c:v>
                </c:pt>
                <c:pt idx="1635">
                  <c:v>-0.33337467891261202</c:v>
                </c:pt>
                <c:pt idx="1636">
                  <c:v>-0.27913771897582401</c:v>
                </c:pt>
                <c:pt idx="1637">
                  <c:v>-0.293279042482472</c:v>
                </c:pt>
                <c:pt idx="1638">
                  <c:v>-0.48670150004771301</c:v>
                </c:pt>
                <c:pt idx="1639">
                  <c:v>-0.239700492594659</c:v>
                </c:pt>
                <c:pt idx="1640">
                  <c:v>-0.56745686073961399</c:v>
                </c:pt>
                <c:pt idx="1641">
                  <c:v>0.23102737629922801</c:v>
                </c:pt>
                <c:pt idx="1642">
                  <c:v>-0.344933441073485</c:v>
                </c:pt>
                <c:pt idx="1643">
                  <c:v>0.474448556829002</c:v>
                </c:pt>
                <c:pt idx="1644">
                  <c:v>-0.31970085798499698</c:v>
                </c:pt>
                <c:pt idx="1645">
                  <c:v>-0.90816863761794597</c:v>
                </c:pt>
                <c:pt idx="1646">
                  <c:v>0.22443032887599801</c:v>
                </c:pt>
                <c:pt idx="1647">
                  <c:v>0.25492869692770098</c:v>
                </c:pt>
                <c:pt idx="1648">
                  <c:v>-0.85145050526161004</c:v>
                </c:pt>
                <c:pt idx="1649">
                  <c:v>-0.30246416388670999</c:v>
                </c:pt>
                <c:pt idx="1650">
                  <c:v>-0.407227521886111</c:v>
                </c:pt>
                <c:pt idx="1652">
                  <c:v>0.29226129068989498</c:v>
                </c:pt>
                <c:pt idx="1653">
                  <c:v>0.46101920917150901</c:v>
                </c:pt>
                <c:pt idx="1654">
                  <c:v>0.45396152065282902</c:v>
                </c:pt>
                <c:pt idx="1655">
                  <c:v>0.193922993506148</c:v>
                </c:pt>
                <c:pt idx="1656">
                  <c:v>-0.25954411638693398</c:v>
                </c:pt>
                <c:pt idx="1657">
                  <c:v>-0.42910921896842802</c:v>
                </c:pt>
                <c:pt idx="1658">
                  <c:v>-0.490075063977158</c:v>
                </c:pt>
                <c:pt idx="1659">
                  <c:v>-0.34936618634649602</c:v>
                </c:pt>
                <c:pt idx="1660">
                  <c:v>0.51261275264580697</c:v>
                </c:pt>
                <c:pt idx="1661">
                  <c:v>-0.39869620081865198</c:v>
                </c:pt>
                <c:pt idx="1662">
                  <c:v>-0.40510791921142297</c:v>
                </c:pt>
                <c:pt idx="1663">
                  <c:v>0.475436652932621</c:v>
                </c:pt>
                <c:pt idx="1664">
                  <c:v>0.40789820369451302</c:v>
                </c:pt>
                <c:pt idx="1665">
                  <c:v>0.52083456477049295</c:v>
                </c:pt>
                <c:pt idx="1667">
                  <c:v>0.64048400242417003</c:v>
                </c:pt>
                <c:pt idx="1668">
                  <c:v>0.45812895534647502</c:v>
                </c:pt>
                <c:pt idx="1669">
                  <c:v>-0.21727384839549899</c:v>
                </c:pt>
                <c:pt idx="1670">
                  <c:v>0.43664981441323902</c:v>
                </c:pt>
                <c:pt idx="1672">
                  <c:v>0.32428708988816102</c:v>
                </c:pt>
                <c:pt idx="1673">
                  <c:v>-0.25893987633745302</c:v>
                </c:pt>
                <c:pt idx="1674">
                  <c:v>0.31871884793354199</c:v>
                </c:pt>
                <c:pt idx="1675">
                  <c:v>0.32911930877301498</c:v>
                </c:pt>
                <c:pt idx="1676">
                  <c:v>-0.42245942003522502</c:v>
                </c:pt>
                <c:pt idx="1677">
                  <c:v>0.59017698604628599</c:v>
                </c:pt>
                <c:pt idx="1678">
                  <c:v>0.33687284789308303</c:v>
                </c:pt>
                <c:pt idx="1679">
                  <c:v>0.89859499041678303</c:v>
                </c:pt>
                <c:pt idx="1680">
                  <c:v>0.286160605997198</c:v>
                </c:pt>
                <c:pt idx="1681">
                  <c:v>0.26894154118895502</c:v>
                </c:pt>
                <c:pt idx="1682">
                  <c:v>-0.55999709575097101</c:v>
                </c:pt>
                <c:pt idx="1683">
                  <c:v>0.30119470770210099</c:v>
                </c:pt>
                <c:pt idx="1684">
                  <c:v>0.451646466343609</c:v>
                </c:pt>
                <c:pt idx="1685">
                  <c:v>-0.89794528690966702</c:v>
                </c:pt>
                <c:pt idx="1686">
                  <c:v>-0.28437324577047002</c:v>
                </c:pt>
                <c:pt idx="1687">
                  <c:v>0.60150833167393702</c:v>
                </c:pt>
                <c:pt idx="1688">
                  <c:v>-0.25116114843355403</c:v>
                </c:pt>
                <c:pt idx="1689">
                  <c:v>-0.21449648365726301</c:v>
                </c:pt>
                <c:pt idx="1690">
                  <c:v>0.18508319640439999</c:v>
                </c:pt>
                <c:pt idx="1691">
                  <c:v>-0.34145657430229598</c:v>
                </c:pt>
                <c:pt idx="1692">
                  <c:v>-0.33297318729339698</c:v>
                </c:pt>
                <c:pt idx="1693">
                  <c:v>0.22503720986312001</c:v>
                </c:pt>
                <c:pt idx="1694">
                  <c:v>0.49304515427809897</c:v>
                </c:pt>
                <c:pt idx="1695">
                  <c:v>0.61911995039813095</c:v>
                </c:pt>
                <c:pt idx="1696">
                  <c:v>0.58358646508535394</c:v>
                </c:pt>
                <c:pt idx="1697">
                  <c:v>0.38774946616244299</c:v>
                </c:pt>
                <c:pt idx="1698">
                  <c:v>-0.47566976026517999</c:v>
                </c:pt>
                <c:pt idx="1699">
                  <c:v>-0.299655086434161</c:v>
                </c:pt>
                <c:pt idx="1700">
                  <c:v>0.75827786287675103</c:v>
                </c:pt>
                <c:pt idx="1701">
                  <c:v>2.6332723850337398</c:v>
                </c:pt>
                <c:pt idx="1702">
                  <c:v>-0.36887388302812602</c:v>
                </c:pt>
                <c:pt idx="1703">
                  <c:v>-0.20353931962618499</c:v>
                </c:pt>
                <c:pt idx="1704">
                  <c:v>0.301223118131558</c:v>
                </c:pt>
                <c:pt idx="1705">
                  <c:v>-0.18902525726939201</c:v>
                </c:pt>
                <c:pt idx="1706">
                  <c:v>0.73619403013422302</c:v>
                </c:pt>
                <c:pt idx="1707">
                  <c:v>-0.70161212031629305</c:v>
                </c:pt>
                <c:pt idx="1708">
                  <c:v>0.80718843079886804</c:v>
                </c:pt>
                <c:pt idx="1709">
                  <c:v>-0.51214510273119396</c:v>
                </c:pt>
                <c:pt idx="1710">
                  <c:v>0.26344271093910498</c:v>
                </c:pt>
                <c:pt idx="1711">
                  <c:v>0.18593739880653801</c:v>
                </c:pt>
                <c:pt idx="1712">
                  <c:v>-0.37040507953394802</c:v>
                </c:pt>
                <c:pt idx="1713">
                  <c:v>0.27650979380042401</c:v>
                </c:pt>
                <c:pt idx="1714">
                  <c:v>0.39942054089600398</c:v>
                </c:pt>
                <c:pt idx="1715">
                  <c:v>0.231736317228422</c:v>
                </c:pt>
                <c:pt idx="1716">
                  <c:v>0.20766025109668301</c:v>
                </c:pt>
                <c:pt idx="1717">
                  <c:v>0.27972894099200002</c:v>
                </c:pt>
                <c:pt idx="1718">
                  <c:v>0.54190699557229105</c:v>
                </c:pt>
                <c:pt idx="1719">
                  <c:v>0.377164181156317</c:v>
                </c:pt>
                <c:pt idx="1720">
                  <c:v>0.27194703927161901</c:v>
                </c:pt>
                <c:pt idx="1721">
                  <c:v>0.86479237969456801</c:v>
                </c:pt>
                <c:pt idx="1722">
                  <c:v>1.20217098721904</c:v>
                </c:pt>
                <c:pt idx="1723">
                  <c:v>-0.38094713808520603</c:v>
                </c:pt>
                <c:pt idx="1724">
                  <c:v>-0.178391983704413</c:v>
                </c:pt>
                <c:pt idx="1725">
                  <c:v>-0.53648835184013299</c:v>
                </c:pt>
                <c:pt idx="1726">
                  <c:v>-0.247826710216937</c:v>
                </c:pt>
                <c:pt idx="1727">
                  <c:v>-0.22402928996801699</c:v>
                </c:pt>
                <c:pt idx="1728">
                  <c:v>-0.231649855272825</c:v>
                </c:pt>
                <c:pt idx="1729">
                  <c:v>-0.67781633766749505</c:v>
                </c:pt>
                <c:pt idx="1730">
                  <c:v>0.44892556646231702</c:v>
                </c:pt>
                <c:pt idx="1731">
                  <c:v>0.27051742259177902</c:v>
                </c:pt>
                <c:pt idx="1732">
                  <c:v>-0.27060212507842901</c:v>
                </c:pt>
                <c:pt idx="1733">
                  <c:v>0.30821504223346202</c:v>
                </c:pt>
                <c:pt idx="1734">
                  <c:v>-0.37589841159276</c:v>
                </c:pt>
                <c:pt idx="1735">
                  <c:v>0.50904454015871603</c:v>
                </c:pt>
                <c:pt idx="1736">
                  <c:v>-0.29919414404071798</c:v>
                </c:pt>
                <c:pt idx="1737">
                  <c:v>0.32647183455657303</c:v>
                </c:pt>
                <c:pt idx="1739">
                  <c:v>0.18008433428037801</c:v>
                </c:pt>
                <c:pt idx="1740">
                  <c:v>-0.248244820601351</c:v>
                </c:pt>
                <c:pt idx="1741">
                  <c:v>0.41587740571239101</c:v>
                </c:pt>
                <c:pt idx="1742">
                  <c:v>0.46224543858961498</c:v>
                </c:pt>
                <c:pt idx="1743">
                  <c:v>0.318547052997743</c:v>
                </c:pt>
                <c:pt idx="1744">
                  <c:v>-0.62674313236444701</c:v>
                </c:pt>
                <c:pt idx="1745">
                  <c:v>-0.29843793997534901</c:v>
                </c:pt>
                <c:pt idx="1746">
                  <c:v>-0.31037204385168399</c:v>
                </c:pt>
                <c:pt idx="1747">
                  <c:v>-0.41431991529497603</c:v>
                </c:pt>
                <c:pt idx="1748">
                  <c:v>0.233230468036287</c:v>
                </c:pt>
                <c:pt idx="1749">
                  <c:v>0.22057816440382999</c:v>
                </c:pt>
                <c:pt idx="1750">
                  <c:v>-0.35256239000782802</c:v>
                </c:pt>
                <c:pt idx="1751">
                  <c:v>0.50287454062826897</c:v>
                </c:pt>
                <c:pt idx="1752">
                  <c:v>-0.38517606914663599</c:v>
                </c:pt>
                <c:pt idx="1753">
                  <c:v>-0.50879924222445305</c:v>
                </c:pt>
                <c:pt idx="1754">
                  <c:v>0.33660447666684201</c:v>
                </c:pt>
                <c:pt idx="1755">
                  <c:v>-0.194520094098206</c:v>
                </c:pt>
                <c:pt idx="1756">
                  <c:v>0.290707463209393</c:v>
                </c:pt>
                <c:pt idx="1757">
                  <c:v>0.397037474448591</c:v>
                </c:pt>
                <c:pt idx="1758">
                  <c:v>-0.36893909808307701</c:v>
                </c:pt>
                <c:pt idx="1759">
                  <c:v>0.257364114283964</c:v>
                </c:pt>
                <c:pt idx="1760">
                  <c:v>-0.61113653171930105</c:v>
                </c:pt>
                <c:pt idx="1761">
                  <c:v>0.53424736262953898</c:v>
                </c:pt>
                <c:pt idx="1762">
                  <c:v>-0.98457037763842603</c:v>
                </c:pt>
                <c:pt idx="1763">
                  <c:v>-0.43470152231603298</c:v>
                </c:pt>
                <c:pt idx="1764">
                  <c:v>-0.27113316119212899</c:v>
                </c:pt>
                <c:pt idx="1765">
                  <c:v>-0.322222579840519</c:v>
                </c:pt>
                <c:pt idx="1766">
                  <c:v>0.438432384459497</c:v>
                </c:pt>
                <c:pt idx="1767">
                  <c:v>0.50145035801812499</c:v>
                </c:pt>
                <c:pt idx="1768">
                  <c:v>0.26995519494940601</c:v>
                </c:pt>
                <c:pt idx="1769">
                  <c:v>0.46330923886499198</c:v>
                </c:pt>
                <c:pt idx="1770">
                  <c:v>-0.32720877994488101</c:v>
                </c:pt>
                <c:pt idx="1771">
                  <c:v>0.33834534808443401</c:v>
                </c:pt>
                <c:pt idx="1772">
                  <c:v>-0.470476070322213</c:v>
                </c:pt>
                <c:pt idx="1773">
                  <c:v>0.38303482501770297</c:v>
                </c:pt>
                <c:pt idx="1774">
                  <c:v>0.41602657625241901</c:v>
                </c:pt>
                <c:pt idx="1775">
                  <c:v>-1.4825868372486299</c:v>
                </c:pt>
                <c:pt idx="1776">
                  <c:v>-0.26088164728550001</c:v>
                </c:pt>
                <c:pt idx="1777">
                  <c:v>0.275834749635403</c:v>
                </c:pt>
                <c:pt idx="1778">
                  <c:v>-2.0212243995627199</c:v>
                </c:pt>
                <c:pt idx="1779">
                  <c:v>0.453118644723914</c:v>
                </c:pt>
                <c:pt idx="1780">
                  <c:v>-0.21620410226629899</c:v>
                </c:pt>
                <c:pt idx="1781">
                  <c:v>-0.207361016125508</c:v>
                </c:pt>
                <c:pt idx="1782">
                  <c:v>0.59420662694006299</c:v>
                </c:pt>
                <c:pt idx="1783">
                  <c:v>-0.30943024891237503</c:v>
                </c:pt>
                <c:pt idx="1784">
                  <c:v>-0.44988324361123699</c:v>
                </c:pt>
                <c:pt idx="1785">
                  <c:v>0.223929520081253</c:v>
                </c:pt>
                <c:pt idx="1786">
                  <c:v>-0.31801423659227301</c:v>
                </c:pt>
                <c:pt idx="1787">
                  <c:v>-0.392814198263365</c:v>
                </c:pt>
                <c:pt idx="1788">
                  <c:v>0.24013694138639599</c:v>
                </c:pt>
                <c:pt idx="1789">
                  <c:v>-0.18491027652789799</c:v>
                </c:pt>
                <c:pt idx="1790">
                  <c:v>0.37187665836898098</c:v>
                </c:pt>
                <c:pt idx="1791">
                  <c:v>-0.30542830355565398</c:v>
                </c:pt>
                <c:pt idx="1792">
                  <c:v>0.27575232802067801</c:v>
                </c:pt>
                <c:pt idx="1793">
                  <c:v>0.22802018513359501</c:v>
                </c:pt>
                <c:pt idx="1794">
                  <c:v>0.39935838186535799</c:v>
                </c:pt>
                <c:pt idx="1795">
                  <c:v>-0.72981014072376404</c:v>
                </c:pt>
                <c:pt idx="1796">
                  <c:v>0.35355055968194599</c:v>
                </c:pt>
                <c:pt idx="1797">
                  <c:v>-0.28452075302371599</c:v>
                </c:pt>
                <c:pt idx="1798">
                  <c:v>0.59042023017744305</c:v>
                </c:pt>
                <c:pt idx="1799">
                  <c:v>0.63002846197041096</c:v>
                </c:pt>
                <c:pt idx="1800">
                  <c:v>-0.37792844041502799</c:v>
                </c:pt>
                <c:pt idx="1801">
                  <c:v>-0.29682171643042699</c:v>
                </c:pt>
                <c:pt idx="1802">
                  <c:v>0.33637512766925298</c:v>
                </c:pt>
                <c:pt idx="1803">
                  <c:v>-0.90580504699383901</c:v>
                </c:pt>
                <c:pt idx="1804">
                  <c:v>1.5285239095380101</c:v>
                </c:pt>
                <c:pt idx="1805">
                  <c:v>-0.73993106431390898</c:v>
                </c:pt>
                <c:pt idx="1806">
                  <c:v>-0.34313284863294602</c:v>
                </c:pt>
                <c:pt idx="1807">
                  <c:v>-0.39203424213489602</c:v>
                </c:pt>
                <c:pt idx="1808">
                  <c:v>-0.30694572801228398</c:v>
                </c:pt>
                <c:pt idx="1809">
                  <c:v>0.20527885700032</c:v>
                </c:pt>
                <c:pt idx="1810">
                  <c:v>0.54218207309659405</c:v>
                </c:pt>
                <c:pt idx="1811">
                  <c:v>0.38505513829885202</c:v>
                </c:pt>
                <c:pt idx="1812">
                  <c:v>0.15768858141428099</c:v>
                </c:pt>
                <c:pt idx="1813">
                  <c:v>-0.19402350494044901</c:v>
                </c:pt>
                <c:pt idx="1814">
                  <c:v>0.32540662944723098</c:v>
                </c:pt>
                <c:pt idx="1815">
                  <c:v>-0.233220302628387</c:v>
                </c:pt>
                <c:pt idx="1816">
                  <c:v>-0.30244589488034701</c:v>
                </c:pt>
                <c:pt idx="1817">
                  <c:v>-0.269765558855114</c:v>
                </c:pt>
                <c:pt idx="1818">
                  <c:v>1.31873742534137</c:v>
                </c:pt>
                <c:pt idx="1819">
                  <c:v>-0.33221867269182598</c:v>
                </c:pt>
                <c:pt idx="1820">
                  <c:v>0.19986753793554499</c:v>
                </c:pt>
                <c:pt idx="1821">
                  <c:v>-0.32706719659768002</c:v>
                </c:pt>
                <c:pt idx="1822">
                  <c:v>0.28556517143063098</c:v>
                </c:pt>
                <c:pt idx="1823">
                  <c:v>-0.63129475832114501</c:v>
                </c:pt>
                <c:pt idx="1824">
                  <c:v>-0.70930709944660497</c:v>
                </c:pt>
                <c:pt idx="1825">
                  <c:v>-0.47620071202154401</c:v>
                </c:pt>
                <c:pt idx="1826">
                  <c:v>-0.29174013118187903</c:v>
                </c:pt>
                <c:pt idx="1827">
                  <c:v>0.42791544032199402</c:v>
                </c:pt>
                <c:pt idx="1828">
                  <c:v>-0.36940023365322</c:v>
                </c:pt>
                <c:pt idx="1829">
                  <c:v>0.17967866021148399</c:v>
                </c:pt>
                <c:pt idx="1830">
                  <c:v>0.273380096250809</c:v>
                </c:pt>
                <c:pt idx="1832">
                  <c:v>-0.249268383327471</c:v>
                </c:pt>
                <c:pt idx="1833">
                  <c:v>0.68083410352186802</c:v>
                </c:pt>
                <c:pt idx="1834">
                  <c:v>-0.35985203128263898</c:v>
                </c:pt>
                <c:pt idx="1835">
                  <c:v>-0.24373510362240899</c:v>
                </c:pt>
                <c:pt idx="1836">
                  <c:v>0.303120400060511</c:v>
                </c:pt>
                <c:pt idx="1837">
                  <c:v>-0.57389745688875904</c:v>
                </c:pt>
                <c:pt idx="1838">
                  <c:v>-0.23178989988474599</c:v>
                </c:pt>
                <c:pt idx="1839">
                  <c:v>-0.25445179145458002</c:v>
                </c:pt>
                <c:pt idx="1840">
                  <c:v>-0.81511501928636498</c:v>
                </c:pt>
                <c:pt idx="1841">
                  <c:v>0.29172451860774901</c:v>
                </c:pt>
                <c:pt idx="1842">
                  <c:v>0.50449082655150401</c:v>
                </c:pt>
                <c:pt idx="1843">
                  <c:v>-0.21319327977592101</c:v>
                </c:pt>
                <c:pt idx="1844">
                  <c:v>-0.25685003531880302</c:v>
                </c:pt>
                <c:pt idx="1845">
                  <c:v>0.304871272446603</c:v>
                </c:pt>
                <c:pt idx="1846">
                  <c:v>-0.254991097094869</c:v>
                </c:pt>
                <c:pt idx="1847">
                  <c:v>-0.40030921603713199</c:v>
                </c:pt>
                <c:pt idx="1848">
                  <c:v>-0.189341785428739</c:v>
                </c:pt>
                <c:pt idx="1849">
                  <c:v>0.55776568891900902</c:v>
                </c:pt>
                <c:pt idx="1851">
                  <c:v>-0.317236325407867</c:v>
                </c:pt>
                <c:pt idx="1853">
                  <c:v>1.01398925223946</c:v>
                </c:pt>
                <c:pt idx="1854">
                  <c:v>-1.1240765572187801</c:v>
                </c:pt>
                <c:pt idx="1855">
                  <c:v>-0.70148149648935498</c:v>
                </c:pt>
                <c:pt idx="1856">
                  <c:v>0.300150121970788</c:v>
                </c:pt>
                <c:pt idx="1857">
                  <c:v>0.299443080404586</c:v>
                </c:pt>
                <c:pt idx="1858">
                  <c:v>-0.216146961928224</c:v>
                </c:pt>
                <c:pt idx="1859">
                  <c:v>-0.74216812933547205</c:v>
                </c:pt>
                <c:pt idx="1860">
                  <c:v>0.198940008480397</c:v>
                </c:pt>
                <c:pt idx="1861">
                  <c:v>0.404746913345573</c:v>
                </c:pt>
                <c:pt idx="1862">
                  <c:v>0.57593305906549996</c:v>
                </c:pt>
                <c:pt idx="1863">
                  <c:v>0.31419195015888202</c:v>
                </c:pt>
                <c:pt idx="1864">
                  <c:v>0.33598830085519299</c:v>
                </c:pt>
                <c:pt idx="1865">
                  <c:v>-0.34476397706843598</c:v>
                </c:pt>
                <c:pt idx="1866">
                  <c:v>-0.39163370817103799</c:v>
                </c:pt>
                <c:pt idx="1867">
                  <c:v>-0.33915817382413699</c:v>
                </c:pt>
                <c:pt idx="1868">
                  <c:v>-0.34006082582129699</c:v>
                </c:pt>
                <c:pt idx="1869">
                  <c:v>-0.30201370757454798</c:v>
                </c:pt>
                <c:pt idx="1870">
                  <c:v>-0.60338764042270099</c:v>
                </c:pt>
                <c:pt idx="1871">
                  <c:v>0.32757609653173497</c:v>
                </c:pt>
                <c:pt idx="1872">
                  <c:v>0.33639950550293302</c:v>
                </c:pt>
                <c:pt idx="1873">
                  <c:v>-0.29413104697933501</c:v>
                </c:pt>
                <c:pt idx="1874">
                  <c:v>0.238972230710853</c:v>
                </c:pt>
                <c:pt idx="1875">
                  <c:v>0.456934877968173</c:v>
                </c:pt>
                <c:pt idx="1876">
                  <c:v>0.25772039902623101</c:v>
                </c:pt>
                <c:pt idx="1877">
                  <c:v>-0.283984677290049</c:v>
                </c:pt>
                <c:pt idx="1878">
                  <c:v>-0.63093586559522497</c:v>
                </c:pt>
                <c:pt idx="1879">
                  <c:v>0.23350995244755501</c:v>
                </c:pt>
                <c:pt idx="1880">
                  <c:v>-0.77719702392852696</c:v>
                </c:pt>
                <c:pt idx="1881">
                  <c:v>-0.17389344981202201</c:v>
                </c:pt>
                <c:pt idx="1882">
                  <c:v>-0.216157186707615</c:v>
                </c:pt>
                <c:pt idx="1883">
                  <c:v>0.25954408670097201</c:v>
                </c:pt>
                <c:pt idx="1884">
                  <c:v>0.45806087943727097</c:v>
                </c:pt>
                <c:pt idx="1885">
                  <c:v>-0.255716624861002</c:v>
                </c:pt>
                <c:pt idx="1886">
                  <c:v>0.38591908072926201</c:v>
                </c:pt>
                <c:pt idx="1887">
                  <c:v>-0.36548771468652502</c:v>
                </c:pt>
                <c:pt idx="1888">
                  <c:v>0.49387406190542998</c:v>
                </c:pt>
                <c:pt idx="1889">
                  <c:v>0.30669429038072499</c:v>
                </c:pt>
                <c:pt idx="1890">
                  <c:v>-0.21486120860101199</c:v>
                </c:pt>
                <c:pt idx="1891">
                  <c:v>-0.34160448655040998</c:v>
                </c:pt>
                <c:pt idx="1892">
                  <c:v>0.30643724971136299</c:v>
                </c:pt>
                <c:pt idx="1893">
                  <c:v>0.294868339308067</c:v>
                </c:pt>
                <c:pt idx="1894">
                  <c:v>-0.28726371849758497</c:v>
                </c:pt>
                <c:pt idx="1895">
                  <c:v>0.42705410168843699</c:v>
                </c:pt>
                <c:pt idx="1896">
                  <c:v>-0.71640205648982003</c:v>
                </c:pt>
                <c:pt idx="1897">
                  <c:v>0.276437648732973</c:v>
                </c:pt>
                <c:pt idx="1898">
                  <c:v>0.32241192838297</c:v>
                </c:pt>
                <c:pt idx="1899">
                  <c:v>-0.25946818954349499</c:v>
                </c:pt>
                <c:pt idx="1900">
                  <c:v>0.26557808095517799</c:v>
                </c:pt>
                <c:pt idx="1901">
                  <c:v>0.420905595500422</c:v>
                </c:pt>
                <c:pt idx="1902">
                  <c:v>0.32975655708781598</c:v>
                </c:pt>
                <c:pt idx="1903">
                  <c:v>-0.40521289463090898</c:v>
                </c:pt>
                <c:pt idx="1904">
                  <c:v>-0.35138233927602502</c:v>
                </c:pt>
                <c:pt idx="1905">
                  <c:v>0.26266159393414601</c:v>
                </c:pt>
                <c:pt idx="1906">
                  <c:v>-0.81793394045520795</c:v>
                </c:pt>
                <c:pt idx="1907">
                  <c:v>0.27708246656772501</c:v>
                </c:pt>
                <c:pt idx="1908">
                  <c:v>-0.15444670608255301</c:v>
                </c:pt>
                <c:pt idx="1909">
                  <c:v>-0.36585381567829001</c:v>
                </c:pt>
                <c:pt idx="1910">
                  <c:v>-0.432579485043183</c:v>
                </c:pt>
                <c:pt idx="1911">
                  <c:v>-0.25965761560142198</c:v>
                </c:pt>
                <c:pt idx="1912">
                  <c:v>-0.34828049756653301</c:v>
                </c:pt>
                <c:pt idx="1913">
                  <c:v>-0.610559582339395</c:v>
                </c:pt>
                <c:pt idx="1914">
                  <c:v>0.22791756402909599</c:v>
                </c:pt>
                <c:pt idx="1915">
                  <c:v>-0.72431197723131602</c:v>
                </c:pt>
                <c:pt idx="1916">
                  <c:v>-0.30673007507314198</c:v>
                </c:pt>
                <c:pt idx="1917">
                  <c:v>-0.31872651311810701</c:v>
                </c:pt>
                <c:pt idx="1918">
                  <c:v>0.60988410316665098</c:v>
                </c:pt>
                <c:pt idx="1919">
                  <c:v>-0.59255895735993602</c:v>
                </c:pt>
                <c:pt idx="1920">
                  <c:v>-0.29244459449332399</c:v>
                </c:pt>
                <c:pt idx="1921">
                  <c:v>-0.26198299407488002</c:v>
                </c:pt>
                <c:pt idx="1922">
                  <c:v>-0.21396600658109399</c:v>
                </c:pt>
                <c:pt idx="1923">
                  <c:v>-0.43400243711688802</c:v>
                </c:pt>
                <c:pt idx="1924">
                  <c:v>0.46048561257853499</c:v>
                </c:pt>
                <c:pt idx="1925">
                  <c:v>-0.22030087565029499</c:v>
                </c:pt>
                <c:pt idx="1926">
                  <c:v>-0.90373996033317805</c:v>
                </c:pt>
                <c:pt idx="1927">
                  <c:v>0.25288517286164802</c:v>
                </c:pt>
                <c:pt idx="1928">
                  <c:v>-0.30006405107099499</c:v>
                </c:pt>
                <c:pt idx="1929">
                  <c:v>0.30921050663648603</c:v>
                </c:pt>
                <c:pt idx="1930">
                  <c:v>0.32445241545586001</c:v>
                </c:pt>
                <c:pt idx="1931">
                  <c:v>-0.32180253629342398</c:v>
                </c:pt>
                <c:pt idx="1933">
                  <c:v>0.32607282592012199</c:v>
                </c:pt>
                <c:pt idx="1934">
                  <c:v>-0.23649427336359499</c:v>
                </c:pt>
                <c:pt idx="1936">
                  <c:v>0.29718029825987702</c:v>
                </c:pt>
                <c:pt idx="1937">
                  <c:v>1.35477529108321</c:v>
                </c:pt>
                <c:pt idx="1938">
                  <c:v>-0.235886114427759</c:v>
                </c:pt>
                <c:pt idx="1939">
                  <c:v>0.60408517043111598</c:v>
                </c:pt>
                <c:pt idx="1940">
                  <c:v>0.25510711699238903</c:v>
                </c:pt>
                <c:pt idx="1941">
                  <c:v>-0.53231476665605704</c:v>
                </c:pt>
                <c:pt idx="1942">
                  <c:v>-0.49980899214087299</c:v>
                </c:pt>
                <c:pt idx="1943">
                  <c:v>0.47880988012264503</c:v>
                </c:pt>
                <c:pt idx="1944">
                  <c:v>0.18442295484812499</c:v>
                </c:pt>
                <c:pt idx="1945">
                  <c:v>0.368291112653654</c:v>
                </c:pt>
                <c:pt idx="1947">
                  <c:v>-0.42345779914952097</c:v>
                </c:pt>
                <c:pt idx="1948">
                  <c:v>-0.26171315470961198</c:v>
                </c:pt>
                <c:pt idx="1949">
                  <c:v>-0.25031563062058998</c:v>
                </c:pt>
                <c:pt idx="1950">
                  <c:v>-0.22992208587833199</c:v>
                </c:pt>
                <c:pt idx="1951">
                  <c:v>-0.25732297089664202</c:v>
                </c:pt>
                <c:pt idx="1952">
                  <c:v>-0.77170954953624604</c:v>
                </c:pt>
                <c:pt idx="1953">
                  <c:v>0.25947864330356701</c:v>
                </c:pt>
                <c:pt idx="1954">
                  <c:v>-0.332064728040743</c:v>
                </c:pt>
                <c:pt idx="1955">
                  <c:v>0.403780077173995</c:v>
                </c:pt>
                <c:pt idx="1956">
                  <c:v>0.23664623865419401</c:v>
                </c:pt>
                <c:pt idx="1957">
                  <c:v>-0.801408400471875</c:v>
                </c:pt>
                <c:pt idx="1958">
                  <c:v>-0.59191630553266905</c:v>
                </c:pt>
                <c:pt idx="1959">
                  <c:v>-0.29037196582013902</c:v>
                </c:pt>
                <c:pt idx="1960">
                  <c:v>-0.27491016532155998</c:v>
                </c:pt>
                <c:pt idx="1961">
                  <c:v>0.42160112801587801</c:v>
                </c:pt>
                <c:pt idx="1962">
                  <c:v>0.23873275465937299</c:v>
                </c:pt>
                <c:pt idx="1963">
                  <c:v>-0.29488728936659803</c:v>
                </c:pt>
                <c:pt idx="1964">
                  <c:v>0.23227734515779799</c:v>
                </c:pt>
                <c:pt idx="1965">
                  <c:v>-0.34873637197622498</c:v>
                </c:pt>
                <c:pt idx="1966">
                  <c:v>-0.30965849172092602</c:v>
                </c:pt>
                <c:pt idx="1967">
                  <c:v>-0.18306206299987099</c:v>
                </c:pt>
                <c:pt idx="1968">
                  <c:v>0.22726169207767</c:v>
                </c:pt>
                <c:pt idx="1969">
                  <c:v>-0.35685890217169802</c:v>
                </c:pt>
                <c:pt idx="1970">
                  <c:v>-0.25280721717506499</c:v>
                </c:pt>
                <c:pt idx="1971">
                  <c:v>-0.19967569990719999</c:v>
                </c:pt>
                <c:pt idx="1972">
                  <c:v>0.54732803803355101</c:v>
                </c:pt>
                <c:pt idx="1973">
                  <c:v>0.301613830668716</c:v>
                </c:pt>
                <c:pt idx="1974">
                  <c:v>0.68878946208509095</c:v>
                </c:pt>
                <c:pt idx="1975">
                  <c:v>0.48935822119846001</c:v>
                </c:pt>
                <c:pt idx="1976">
                  <c:v>-0.27126140456352699</c:v>
                </c:pt>
                <c:pt idx="1977">
                  <c:v>0.27739352721048699</c:v>
                </c:pt>
                <c:pt idx="1978">
                  <c:v>0.449544231038639</c:v>
                </c:pt>
                <c:pt idx="1979">
                  <c:v>-0.30960848419666198</c:v>
                </c:pt>
                <c:pt idx="1980">
                  <c:v>0.25663213182207201</c:v>
                </c:pt>
                <c:pt idx="1981">
                  <c:v>0.28165468060823501</c:v>
                </c:pt>
                <c:pt idx="1982">
                  <c:v>0.30469455491949099</c:v>
                </c:pt>
                <c:pt idx="1983">
                  <c:v>0.17535149504723899</c:v>
                </c:pt>
                <c:pt idx="1984">
                  <c:v>-0.31272878942090199</c:v>
                </c:pt>
                <c:pt idx="1985">
                  <c:v>0.347398411373389</c:v>
                </c:pt>
                <c:pt idx="1986">
                  <c:v>-0.55572898667515802</c:v>
                </c:pt>
                <c:pt idx="1987">
                  <c:v>-0.65650377005015004</c:v>
                </c:pt>
                <c:pt idx="1988">
                  <c:v>0.48347817348651601</c:v>
                </c:pt>
                <c:pt idx="1989">
                  <c:v>0.33240154038858899</c:v>
                </c:pt>
                <c:pt idx="1990">
                  <c:v>0.482227215165481</c:v>
                </c:pt>
                <c:pt idx="1991">
                  <c:v>0.19860175376698599</c:v>
                </c:pt>
                <c:pt idx="1992">
                  <c:v>-0.25725573750895397</c:v>
                </c:pt>
                <c:pt idx="1993">
                  <c:v>0.62929944899204004</c:v>
                </c:pt>
                <c:pt idx="1994">
                  <c:v>-0.186893610411454</c:v>
                </c:pt>
                <c:pt idx="1995">
                  <c:v>-0.44498154291526898</c:v>
                </c:pt>
                <c:pt idx="1996">
                  <c:v>-0.26947271380602</c:v>
                </c:pt>
                <c:pt idx="1997">
                  <c:v>0.46648256709067198</c:v>
                </c:pt>
                <c:pt idx="1998">
                  <c:v>1.1247883923081401</c:v>
                </c:pt>
                <c:pt idx="1999">
                  <c:v>-0.17405864783745301</c:v>
                </c:pt>
                <c:pt idx="2000">
                  <c:v>-0.44475655610543302</c:v>
                </c:pt>
                <c:pt idx="2001">
                  <c:v>0.32008185593907101</c:v>
                </c:pt>
                <c:pt idx="2002">
                  <c:v>-0.23855841054475899</c:v>
                </c:pt>
                <c:pt idx="2003">
                  <c:v>-0.23945328940010699</c:v>
                </c:pt>
                <c:pt idx="2004">
                  <c:v>-0.45645523417424</c:v>
                </c:pt>
                <c:pt idx="2005">
                  <c:v>-0.63426770620865802</c:v>
                </c:pt>
                <c:pt idx="2006">
                  <c:v>-1.8369455268738699</c:v>
                </c:pt>
                <c:pt idx="2007">
                  <c:v>-0.35630511735556097</c:v>
                </c:pt>
                <c:pt idx="2008">
                  <c:v>-0.43363407523905001</c:v>
                </c:pt>
                <c:pt idx="2009">
                  <c:v>0.37307430992329299</c:v>
                </c:pt>
                <c:pt idx="2010">
                  <c:v>-0.26893195770170097</c:v>
                </c:pt>
                <c:pt idx="2011">
                  <c:v>-0.373511713782258</c:v>
                </c:pt>
                <c:pt idx="2012">
                  <c:v>0.30638706302485202</c:v>
                </c:pt>
                <c:pt idx="2013">
                  <c:v>-0.415863166748698</c:v>
                </c:pt>
                <c:pt idx="2014">
                  <c:v>-0.52154025505688295</c:v>
                </c:pt>
                <c:pt idx="2015">
                  <c:v>-0.178317780916323</c:v>
                </c:pt>
                <c:pt idx="2016">
                  <c:v>0.348923667766528</c:v>
                </c:pt>
                <c:pt idx="2017">
                  <c:v>0.22618469911071701</c:v>
                </c:pt>
                <c:pt idx="2018">
                  <c:v>-0.230361303967338</c:v>
                </c:pt>
                <c:pt idx="2019">
                  <c:v>0.39286541009653703</c:v>
                </c:pt>
                <c:pt idx="2020">
                  <c:v>0.17525586020453901</c:v>
                </c:pt>
                <c:pt idx="2021">
                  <c:v>0.25862737601682001</c:v>
                </c:pt>
                <c:pt idx="2022">
                  <c:v>-0.41166310743393802</c:v>
                </c:pt>
                <c:pt idx="2023">
                  <c:v>-0.29700310798471902</c:v>
                </c:pt>
                <c:pt idx="2025">
                  <c:v>-0.42937964754308899</c:v>
                </c:pt>
                <c:pt idx="2026">
                  <c:v>-0.381827410497459</c:v>
                </c:pt>
                <c:pt idx="2027">
                  <c:v>0.72231320723891701</c:v>
                </c:pt>
                <c:pt idx="2028">
                  <c:v>0.409844435270379</c:v>
                </c:pt>
                <c:pt idx="2029">
                  <c:v>-0.282997029245042</c:v>
                </c:pt>
                <c:pt idx="2030">
                  <c:v>0.29214711236072799</c:v>
                </c:pt>
                <c:pt idx="2031">
                  <c:v>-0.66757687288881296</c:v>
                </c:pt>
                <c:pt idx="2032">
                  <c:v>0.55616033110919305</c:v>
                </c:pt>
                <c:pt idx="2033">
                  <c:v>0.24107394913518701</c:v>
                </c:pt>
                <c:pt idx="2034">
                  <c:v>-0.24958650172285801</c:v>
                </c:pt>
                <c:pt idx="2035">
                  <c:v>-0.41576666648407401</c:v>
                </c:pt>
                <c:pt idx="2036">
                  <c:v>-0.39576763807704701</c:v>
                </c:pt>
                <c:pt idx="2037">
                  <c:v>-0.18121040885815501</c:v>
                </c:pt>
                <c:pt idx="2038">
                  <c:v>0.37405145118346</c:v>
                </c:pt>
                <c:pt idx="2039">
                  <c:v>-0.30544184318558998</c:v>
                </c:pt>
                <c:pt idx="2040">
                  <c:v>-0.489449639544693</c:v>
                </c:pt>
                <c:pt idx="2041">
                  <c:v>0.183792063138496</c:v>
                </c:pt>
                <c:pt idx="2042">
                  <c:v>-0.32035574113744397</c:v>
                </c:pt>
                <c:pt idx="2043">
                  <c:v>0.18186730062178399</c:v>
                </c:pt>
                <c:pt idx="2044">
                  <c:v>-0.38878503633157102</c:v>
                </c:pt>
                <c:pt idx="2045">
                  <c:v>0.30422819848801402</c:v>
                </c:pt>
                <c:pt idx="2046">
                  <c:v>-0.36036592546682999</c:v>
                </c:pt>
                <c:pt idx="2047">
                  <c:v>-0.53518507934392201</c:v>
                </c:pt>
                <c:pt idx="2048">
                  <c:v>-0.31800366203184799</c:v>
                </c:pt>
                <c:pt idx="2049">
                  <c:v>0.584769457024649</c:v>
                </c:pt>
                <c:pt idx="2050">
                  <c:v>-0.49190735049976603</c:v>
                </c:pt>
                <c:pt idx="2051">
                  <c:v>0.30262791479741202</c:v>
                </c:pt>
                <c:pt idx="2052">
                  <c:v>0.22729782793697301</c:v>
                </c:pt>
                <c:pt idx="2053">
                  <c:v>4.7723712202553896</c:v>
                </c:pt>
                <c:pt idx="2054">
                  <c:v>-0.57567461014471399</c:v>
                </c:pt>
                <c:pt idx="2055">
                  <c:v>-0.23754404815734101</c:v>
                </c:pt>
                <c:pt idx="2056">
                  <c:v>0.25413722233431801</c:v>
                </c:pt>
                <c:pt idx="2057">
                  <c:v>-0.396128895269661</c:v>
                </c:pt>
                <c:pt idx="2058">
                  <c:v>0.419341077565481</c:v>
                </c:pt>
                <c:pt idx="2059">
                  <c:v>-0.25845093312224698</c:v>
                </c:pt>
                <c:pt idx="2060">
                  <c:v>0.38449503458593398</c:v>
                </c:pt>
                <c:pt idx="2061">
                  <c:v>-0.369127301070657</c:v>
                </c:pt>
                <c:pt idx="2062">
                  <c:v>-0.22078770984443699</c:v>
                </c:pt>
                <c:pt idx="2063">
                  <c:v>0.61989965961798998</c:v>
                </c:pt>
                <c:pt idx="2064">
                  <c:v>0.24058539252443401</c:v>
                </c:pt>
                <c:pt idx="2065">
                  <c:v>0.15959437960519199</c:v>
                </c:pt>
                <c:pt idx="2066">
                  <c:v>-0.18066359297325299</c:v>
                </c:pt>
                <c:pt idx="2067">
                  <c:v>-0.28675924605766101</c:v>
                </c:pt>
                <c:pt idx="2068">
                  <c:v>-0.20178454269878701</c:v>
                </c:pt>
                <c:pt idx="2069">
                  <c:v>0.269744006290495</c:v>
                </c:pt>
                <c:pt idx="2070">
                  <c:v>0.50959896824908002</c:v>
                </c:pt>
                <c:pt idx="2071">
                  <c:v>-0.22576248327642101</c:v>
                </c:pt>
                <c:pt idx="2072">
                  <c:v>-0.244709417007135</c:v>
                </c:pt>
                <c:pt idx="2073">
                  <c:v>-0.28696518510664698</c:v>
                </c:pt>
                <c:pt idx="2074">
                  <c:v>0.22425464971199099</c:v>
                </c:pt>
                <c:pt idx="2075">
                  <c:v>-0.23776942730020501</c:v>
                </c:pt>
                <c:pt idx="2076">
                  <c:v>0.188073594271015</c:v>
                </c:pt>
                <c:pt idx="2077">
                  <c:v>0.30323774794937203</c:v>
                </c:pt>
                <c:pt idx="2078">
                  <c:v>0.22077603962425599</c:v>
                </c:pt>
                <c:pt idx="2079">
                  <c:v>-0.32496249400751598</c:v>
                </c:pt>
                <c:pt idx="2080">
                  <c:v>-0.321392982112367</c:v>
                </c:pt>
                <c:pt idx="2081">
                  <c:v>0.30960281833143899</c:v>
                </c:pt>
                <c:pt idx="2082">
                  <c:v>-0.26734218920914199</c:v>
                </c:pt>
                <c:pt idx="2083">
                  <c:v>-0.36448840797364401</c:v>
                </c:pt>
                <c:pt idx="2084">
                  <c:v>0.28180352214528898</c:v>
                </c:pt>
                <c:pt idx="2085">
                  <c:v>0.504622659696083</c:v>
                </c:pt>
                <c:pt idx="2086">
                  <c:v>0.34131604774878299</c:v>
                </c:pt>
                <c:pt idx="2087">
                  <c:v>0.202157238527049</c:v>
                </c:pt>
                <c:pt idx="2088">
                  <c:v>0.72413412851853698</c:v>
                </c:pt>
                <c:pt idx="2089">
                  <c:v>0.43057487290330998</c:v>
                </c:pt>
                <c:pt idx="2090">
                  <c:v>0.30557713558771099</c:v>
                </c:pt>
                <c:pt idx="2091">
                  <c:v>0.15245959899810299</c:v>
                </c:pt>
                <c:pt idx="2092">
                  <c:v>-0.22082334539419701</c:v>
                </c:pt>
                <c:pt idx="2093">
                  <c:v>0.302772707992495</c:v>
                </c:pt>
                <c:pt idx="2094">
                  <c:v>-0.37037134026393798</c:v>
                </c:pt>
                <c:pt idx="2095">
                  <c:v>0.90667661518717402</c:v>
                </c:pt>
                <c:pt idx="2096">
                  <c:v>-0.344924876233977</c:v>
                </c:pt>
                <c:pt idx="2097">
                  <c:v>0.13831636371716999</c:v>
                </c:pt>
                <c:pt idx="2098">
                  <c:v>0.28976718197356399</c:v>
                </c:pt>
                <c:pt idx="2099">
                  <c:v>-0.29224262455561201</c:v>
                </c:pt>
                <c:pt idx="2100">
                  <c:v>0.38535982769384602</c:v>
                </c:pt>
                <c:pt idx="2101">
                  <c:v>0.27168529721929502</c:v>
                </c:pt>
                <c:pt idx="2102">
                  <c:v>-0.17707887267964301</c:v>
                </c:pt>
                <c:pt idx="2103">
                  <c:v>0.22598823799224299</c:v>
                </c:pt>
                <c:pt idx="2104">
                  <c:v>-0.34088678928789001</c:v>
                </c:pt>
                <c:pt idx="2105">
                  <c:v>-0.41790927216034202</c:v>
                </c:pt>
                <c:pt idx="2106">
                  <c:v>-0.437245991379207</c:v>
                </c:pt>
                <c:pt idx="2107">
                  <c:v>0.30966478493252803</c:v>
                </c:pt>
                <c:pt idx="2108">
                  <c:v>-0.496108263174874</c:v>
                </c:pt>
                <c:pt idx="2109">
                  <c:v>1.0638379986640101</c:v>
                </c:pt>
                <c:pt idx="2110">
                  <c:v>0.354950213611401</c:v>
                </c:pt>
                <c:pt idx="2111">
                  <c:v>0.40997260077369901</c:v>
                </c:pt>
                <c:pt idx="2112">
                  <c:v>-0.25817581137142498</c:v>
                </c:pt>
                <c:pt idx="2113">
                  <c:v>-0.42591101146174398</c:v>
                </c:pt>
                <c:pt idx="2114">
                  <c:v>0.160460032741605</c:v>
                </c:pt>
                <c:pt idx="2115">
                  <c:v>0.153891999998892</c:v>
                </c:pt>
                <c:pt idx="2116">
                  <c:v>0.134057488088374</c:v>
                </c:pt>
                <c:pt idx="2117">
                  <c:v>0.44672870270153803</c:v>
                </c:pt>
                <c:pt idx="2118">
                  <c:v>-0.20531253288179399</c:v>
                </c:pt>
                <c:pt idx="2119">
                  <c:v>-0.22155792545913899</c:v>
                </c:pt>
                <c:pt idx="2120">
                  <c:v>1.3283792038545801</c:v>
                </c:pt>
                <c:pt idx="2121">
                  <c:v>0.40558864037480702</c:v>
                </c:pt>
                <c:pt idx="2122">
                  <c:v>-0.23420210866694499</c:v>
                </c:pt>
                <c:pt idx="2123">
                  <c:v>0.321702490274754</c:v>
                </c:pt>
                <c:pt idx="2124">
                  <c:v>-0.73023126807721295</c:v>
                </c:pt>
                <c:pt idx="2125">
                  <c:v>1.3038961239296001</c:v>
                </c:pt>
                <c:pt idx="2126">
                  <c:v>-0.35591271320114098</c:v>
                </c:pt>
                <c:pt idx="2127">
                  <c:v>0.16184314694722901</c:v>
                </c:pt>
                <c:pt idx="2128">
                  <c:v>0.265476825568081</c:v>
                </c:pt>
                <c:pt idx="2129">
                  <c:v>-0.18000134891303701</c:v>
                </c:pt>
                <c:pt idx="2130">
                  <c:v>0.22370138582637</c:v>
                </c:pt>
                <c:pt idx="2131">
                  <c:v>0.24521503580453399</c:v>
                </c:pt>
                <c:pt idx="2132">
                  <c:v>-0.20050698939752701</c:v>
                </c:pt>
                <c:pt idx="2133">
                  <c:v>0.43867211597906097</c:v>
                </c:pt>
                <c:pt idx="2134">
                  <c:v>-0.29664665673213803</c:v>
                </c:pt>
                <c:pt idx="2135">
                  <c:v>-0.29423741035936901</c:v>
                </c:pt>
                <c:pt idx="2136">
                  <c:v>0.22909696798316101</c:v>
                </c:pt>
                <c:pt idx="2137">
                  <c:v>-0.57991452972625201</c:v>
                </c:pt>
                <c:pt idx="2138">
                  <c:v>-0.24318202820493401</c:v>
                </c:pt>
                <c:pt idx="2139">
                  <c:v>0.29009522405488303</c:v>
                </c:pt>
                <c:pt idx="2140">
                  <c:v>-0.538146529656369</c:v>
                </c:pt>
                <c:pt idx="2141">
                  <c:v>1.17191927276429</c:v>
                </c:pt>
                <c:pt idx="2142">
                  <c:v>-0.52556871750526102</c:v>
                </c:pt>
                <c:pt idx="2143">
                  <c:v>-0.34395682355631402</c:v>
                </c:pt>
                <c:pt idx="2144">
                  <c:v>0.53578169615521298</c:v>
                </c:pt>
                <c:pt idx="2145">
                  <c:v>-0.62065800553932504</c:v>
                </c:pt>
                <c:pt idx="2146">
                  <c:v>0.20172474662297701</c:v>
                </c:pt>
                <c:pt idx="2147">
                  <c:v>-0.225834109414602</c:v>
                </c:pt>
                <c:pt idx="2148">
                  <c:v>0.31822385026642103</c:v>
                </c:pt>
                <c:pt idx="2149">
                  <c:v>-0.29715732927267102</c:v>
                </c:pt>
                <c:pt idx="2150">
                  <c:v>-0.26287922459601698</c:v>
                </c:pt>
                <c:pt idx="2151">
                  <c:v>0.26345860695762502</c:v>
                </c:pt>
                <c:pt idx="2152">
                  <c:v>-0.19147371941852001</c:v>
                </c:pt>
                <c:pt idx="2153">
                  <c:v>-0.213411242344686</c:v>
                </c:pt>
                <c:pt idx="2154">
                  <c:v>-0.70304700736947001</c:v>
                </c:pt>
                <c:pt idx="2155">
                  <c:v>0.21046117451257701</c:v>
                </c:pt>
                <c:pt idx="2156">
                  <c:v>-0.54330513413588</c:v>
                </c:pt>
                <c:pt idx="2157">
                  <c:v>0.25658707104421402</c:v>
                </c:pt>
                <c:pt idx="2158">
                  <c:v>0.18785976453483899</c:v>
                </c:pt>
                <c:pt idx="2159">
                  <c:v>-0.23771633295525199</c:v>
                </c:pt>
                <c:pt idx="2160">
                  <c:v>-0.19106171886180001</c:v>
                </c:pt>
                <c:pt idx="2161">
                  <c:v>0.372238773853172</c:v>
                </c:pt>
                <c:pt idx="2162">
                  <c:v>0.41599537373518303</c:v>
                </c:pt>
                <c:pt idx="2163">
                  <c:v>-0.43536884119710201</c:v>
                </c:pt>
                <c:pt idx="2164">
                  <c:v>0.20948135565534401</c:v>
                </c:pt>
                <c:pt idx="2165">
                  <c:v>-0.31727978307790899</c:v>
                </c:pt>
                <c:pt idx="2166">
                  <c:v>-0.40110745674117398</c:v>
                </c:pt>
                <c:pt idx="2167">
                  <c:v>1.14123298323289</c:v>
                </c:pt>
                <c:pt idx="2168">
                  <c:v>0.238285644906684</c:v>
                </c:pt>
                <c:pt idx="2169">
                  <c:v>-0.51956133428084506</c:v>
                </c:pt>
                <c:pt idx="2170">
                  <c:v>-0.48329837782256502</c:v>
                </c:pt>
                <c:pt idx="2171">
                  <c:v>-0.84221787740872101</c:v>
                </c:pt>
                <c:pt idx="2172">
                  <c:v>0.21907733790651901</c:v>
                </c:pt>
                <c:pt idx="2173">
                  <c:v>0.23550850603022699</c:v>
                </c:pt>
                <c:pt idx="2174">
                  <c:v>-0.19352727479885401</c:v>
                </c:pt>
                <c:pt idx="2175">
                  <c:v>0.20650562541528</c:v>
                </c:pt>
                <c:pt idx="2176">
                  <c:v>0.61406126882786505</c:v>
                </c:pt>
                <c:pt idx="2177">
                  <c:v>0.18256001485280801</c:v>
                </c:pt>
                <c:pt idx="2178">
                  <c:v>-0.17568284639546999</c:v>
                </c:pt>
                <c:pt idx="2179">
                  <c:v>-0.24848340799726401</c:v>
                </c:pt>
                <c:pt idx="2180">
                  <c:v>0.26802073139088201</c:v>
                </c:pt>
                <c:pt idx="2181">
                  <c:v>-0.68256328197855898</c:v>
                </c:pt>
                <c:pt idx="2182">
                  <c:v>0.18603930172477501</c:v>
                </c:pt>
                <c:pt idx="2183">
                  <c:v>0.36202036517568897</c:v>
                </c:pt>
                <c:pt idx="2184">
                  <c:v>0.23091398540448599</c:v>
                </c:pt>
                <c:pt idx="2185">
                  <c:v>0.27233096830467801</c:v>
                </c:pt>
                <c:pt idx="2186">
                  <c:v>-0.23070635488160801</c:v>
                </c:pt>
                <c:pt idx="2187">
                  <c:v>-0.21049778421022</c:v>
                </c:pt>
                <c:pt idx="2188">
                  <c:v>0.433180197377253</c:v>
                </c:pt>
                <c:pt idx="2189">
                  <c:v>-0.20556943637929301</c:v>
                </c:pt>
                <c:pt idx="2190">
                  <c:v>-0.27333908331373702</c:v>
                </c:pt>
                <c:pt idx="2191">
                  <c:v>-0.16361336256064099</c:v>
                </c:pt>
                <c:pt idx="2192">
                  <c:v>-0.30397346023480598</c:v>
                </c:pt>
                <c:pt idx="2193">
                  <c:v>-0.430850690503986</c:v>
                </c:pt>
                <c:pt idx="2194">
                  <c:v>-0.21548323723916099</c:v>
                </c:pt>
                <c:pt idx="2195">
                  <c:v>0.186621306879489</c:v>
                </c:pt>
                <c:pt idx="2196">
                  <c:v>-0.20124535971539001</c:v>
                </c:pt>
                <c:pt idx="2197">
                  <c:v>-0.406150514102814</c:v>
                </c:pt>
                <c:pt idx="2198">
                  <c:v>0.237734124115556</c:v>
                </c:pt>
                <c:pt idx="2199">
                  <c:v>-0.61693934955034002</c:v>
                </c:pt>
                <c:pt idx="2201">
                  <c:v>0.31702036473742701</c:v>
                </c:pt>
                <c:pt idx="2202">
                  <c:v>0.84127557182485502</c:v>
                </c:pt>
                <c:pt idx="2203">
                  <c:v>0.396560328222332</c:v>
                </c:pt>
                <c:pt idx="2204">
                  <c:v>-0.40096841775418401</c:v>
                </c:pt>
                <c:pt idx="2205">
                  <c:v>-0.25172639408873398</c:v>
                </c:pt>
                <c:pt idx="2206">
                  <c:v>-0.24289037319727899</c:v>
                </c:pt>
                <c:pt idx="2207">
                  <c:v>-0.26559806421390503</c:v>
                </c:pt>
                <c:pt idx="2208">
                  <c:v>-0.36423011037445102</c:v>
                </c:pt>
                <c:pt idx="2209">
                  <c:v>-0.52939690451977905</c:v>
                </c:pt>
                <c:pt idx="2210">
                  <c:v>-0.213737449546401</c:v>
                </c:pt>
                <c:pt idx="2211">
                  <c:v>0.26944088039400699</c:v>
                </c:pt>
                <c:pt idx="2212">
                  <c:v>0.195892976969536</c:v>
                </c:pt>
                <c:pt idx="2213">
                  <c:v>-0.279194269849104</c:v>
                </c:pt>
                <c:pt idx="2214">
                  <c:v>-1.0038939638845299</c:v>
                </c:pt>
                <c:pt idx="2215">
                  <c:v>-0.21317462683867</c:v>
                </c:pt>
                <c:pt idx="2216">
                  <c:v>-0.17723545996704401</c:v>
                </c:pt>
                <c:pt idx="2217">
                  <c:v>-0.17059780418847301</c:v>
                </c:pt>
                <c:pt idx="2218">
                  <c:v>-0.35266633088527599</c:v>
                </c:pt>
                <c:pt idx="2219">
                  <c:v>0.214762848718966</c:v>
                </c:pt>
                <c:pt idx="2220">
                  <c:v>0.327518787087965</c:v>
                </c:pt>
                <c:pt idx="2221">
                  <c:v>0.211816287099892</c:v>
                </c:pt>
                <c:pt idx="2222">
                  <c:v>0.22352449014158299</c:v>
                </c:pt>
                <c:pt idx="2223">
                  <c:v>0.28832868240735299</c:v>
                </c:pt>
                <c:pt idx="2224">
                  <c:v>0.28153762250403402</c:v>
                </c:pt>
                <c:pt idx="2225">
                  <c:v>-0.26948770988229998</c:v>
                </c:pt>
                <c:pt idx="2226">
                  <c:v>-0.236587140191865</c:v>
                </c:pt>
                <c:pt idx="2227">
                  <c:v>0.230656288965053</c:v>
                </c:pt>
                <c:pt idx="2228">
                  <c:v>-0.29271362012491903</c:v>
                </c:pt>
                <c:pt idx="2229">
                  <c:v>-0.49013537566863502</c:v>
                </c:pt>
                <c:pt idx="2230">
                  <c:v>-0.34190636710321398</c:v>
                </c:pt>
                <c:pt idx="2231">
                  <c:v>-0.445699083933424</c:v>
                </c:pt>
                <c:pt idx="2232">
                  <c:v>0.27066577793692398</c:v>
                </c:pt>
                <c:pt idx="2233">
                  <c:v>0.24631963837717699</c:v>
                </c:pt>
                <c:pt idx="2234">
                  <c:v>-0.37779480788199798</c:v>
                </c:pt>
                <c:pt idx="2235">
                  <c:v>0.21836678019418099</c:v>
                </c:pt>
                <c:pt idx="2236">
                  <c:v>0.310007071185884</c:v>
                </c:pt>
                <c:pt idx="2237">
                  <c:v>-0.36887155283700701</c:v>
                </c:pt>
                <c:pt idx="2238">
                  <c:v>0.458118632416119</c:v>
                </c:pt>
                <c:pt idx="2239">
                  <c:v>-0.16238561963806999</c:v>
                </c:pt>
                <c:pt idx="2240">
                  <c:v>0.36975910237859599</c:v>
                </c:pt>
                <c:pt idx="2241">
                  <c:v>-0.28339773628290499</c:v>
                </c:pt>
                <c:pt idx="2242">
                  <c:v>0.352881618090927</c:v>
                </c:pt>
                <c:pt idx="2243">
                  <c:v>0.31182000163609203</c:v>
                </c:pt>
                <c:pt idx="2244">
                  <c:v>0.19039405022077599</c:v>
                </c:pt>
                <c:pt idx="2245">
                  <c:v>0.19267327772729201</c:v>
                </c:pt>
                <c:pt idx="2246">
                  <c:v>0.271054613700072</c:v>
                </c:pt>
                <c:pt idx="2247">
                  <c:v>-0.40175513385461198</c:v>
                </c:pt>
                <c:pt idx="2249">
                  <c:v>0.33699644238814103</c:v>
                </c:pt>
                <c:pt idx="2250">
                  <c:v>-0.69686799402437605</c:v>
                </c:pt>
                <c:pt idx="2251">
                  <c:v>0.19385881203481101</c:v>
                </c:pt>
                <c:pt idx="2252">
                  <c:v>0.32328078688970902</c:v>
                </c:pt>
                <c:pt idx="2253">
                  <c:v>-0.31236024566527998</c:v>
                </c:pt>
                <c:pt idx="2254">
                  <c:v>-0.19020574957540201</c:v>
                </c:pt>
                <c:pt idx="2255">
                  <c:v>0.15505432909227301</c:v>
                </c:pt>
                <c:pt idx="2256">
                  <c:v>-0.18514717447788401</c:v>
                </c:pt>
                <c:pt idx="2257">
                  <c:v>-0.37913132590896298</c:v>
                </c:pt>
                <c:pt idx="2258">
                  <c:v>0.82545539588265604</c:v>
                </c:pt>
                <c:pt idx="2259">
                  <c:v>0.31479440128969699</c:v>
                </c:pt>
                <c:pt idx="2260">
                  <c:v>0.42612687118489201</c:v>
                </c:pt>
                <c:pt idx="2261">
                  <c:v>-0.25439554010347898</c:v>
                </c:pt>
                <c:pt idx="2262">
                  <c:v>-0.39790678894381099</c:v>
                </c:pt>
                <c:pt idx="2263">
                  <c:v>0.34030008998210298</c:v>
                </c:pt>
                <c:pt idx="2264">
                  <c:v>0.195497987321328</c:v>
                </c:pt>
                <c:pt idx="2265">
                  <c:v>0.17160850571516501</c:v>
                </c:pt>
                <c:pt idx="2266">
                  <c:v>-0.20810509436403299</c:v>
                </c:pt>
                <c:pt idx="2267">
                  <c:v>-0.13465724699624901</c:v>
                </c:pt>
                <c:pt idx="2268">
                  <c:v>-0.31730774839891601</c:v>
                </c:pt>
                <c:pt idx="2269">
                  <c:v>-0.26903620557222102</c:v>
                </c:pt>
                <c:pt idx="2270">
                  <c:v>-0.25574528096167498</c:v>
                </c:pt>
                <c:pt idx="2271">
                  <c:v>0.26478122518182801</c:v>
                </c:pt>
                <c:pt idx="2272">
                  <c:v>-0.18396524633397701</c:v>
                </c:pt>
                <c:pt idx="2273">
                  <c:v>0.54466121407202694</c:v>
                </c:pt>
                <c:pt idx="2274">
                  <c:v>-0.19065855614253899</c:v>
                </c:pt>
                <c:pt idx="2275">
                  <c:v>-0.24814391675285299</c:v>
                </c:pt>
                <c:pt idx="2276">
                  <c:v>-0.31076572579439699</c:v>
                </c:pt>
                <c:pt idx="2277">
                  <c:v>0.53600809324054999</c:v>
                </c:pt>
                <c:pt idx="2278">
                  <c:v>0.21678420274072199</c:v>
                </c:pt>
                <c:pt idx="2279">
                  <c:v>-0.34209585823772798</c:v>
                </c:pt>
                <c:pt idx="2280">
                  <c:v>-0.20725443028258</c:v>
                </c:pt>
                <c:pt idx="2281">
                  <c:v>0.17992653713353701</c:v>
                </c:pt>
                <c:pt idx="2282">
                  <c:v>-0.184549301809008</c:v>
                </c:pt>
                <c:pt idx="2283">
                  <c:v>0.37476889427906901</c:v>
                </c:pt>
                <c:pt idx="2284">
                  <c:v>0.28522274576690398</c:v>
                </c:pt>
                <c:pt idx="2285">
                  <c:v>-0.23293056703147999</c:v>
                </c:pt>
                <c:pt idx="2286">
                  <c:v>1.1777330379731701</c:v>
                </c:pt>
                <c:pt idx="2287">
                  <c:v>0.21387313999951199</c:v>
                </c:pt>
                <c:pt idx="2288">
                  <c:v>-0.49064238887362199</c:v>
                </c:pt>
                <c:pt idx="2289">
                  <c:v>0.41568797125854801</c:v>
                </c:pt>
                <c:pt idx="2290">
                  <c:v>0.242599152969319</c:v>
                </c:pt>
                <c:pt idx="2291">
                  <c:v>-0.22737544413517899</c:v>
                </c:pt>
                <c:pt idx="2292">
                  <c:v>-0.34396052316319498</c:v>
                </c:pt>
                <c:pt idx="2293">
                  <c:v>-0.560975170900333</c:v>
                </c:pt>
                <c:pt idx="2294">
                  <c:v>0.52444990136035396</c:v>
                </c:pt>
                <c:pt idx="2295">
                  <c:v>-0.27789666668917801</c:v>
                </c:pt>
                <c:pt idx="2296">
                  <c:v>0.25927744580032502</c:v>
                </c:pt>
                <c:pt idx="2297">
                  <c:v>-0.32573121298885799</c:v>
                </c:pt>
                <c:pt idx="2298">
                  <c:v>0.22469628549488499</c:v>
                </c:pt>
                <c:pt idx="2299">
                  <c:v>0.33729232941097997</c:v>
                </c:pt>
                <c:pt idx="2300">
                  <c:v>0.32811510694767498</c:v>
                </c:pt>
                <c:pt idx="2301">
                  <c:v>-0.15687504041671499</c:v>
                </c:pt>
                <c:pt idx="2302">
                  <c:v>0.74878107708720698</c:v>
                </c:pt>
                <c:pt idx="2303">
                  <c:v>-0.23877602360019701</c:v>
                </c:pt>
                <c:pt idx="2304">
                  <c:v>0.82374516879612503</c:v>
                </c:pt>
                <c:pt idx="2305">
                  <c:v>0.21854943199591201</c:v>
                </c:pt>
                <c:pt idx="2306">
                  <c:v>0.20392873041450901</c:v>
                </c:pt>
                <c:pt idx="2308">
                  <c:v>-0.20904266205842101</c:v>
                </c:pt>
                <c:pt idx="2309">
                  <c:v>-0.45389301053842201</c:v>
                </c:pt>
                <c:pt idx="2310">
                  <c:v>0.31150616274772502</c:v>
                </c:pt>
                <c:pt idx="2311">
                  <c:v>-0.28975282330339103</c:v>
                </c:pt>
                <c:pt idx="2312">
                  <c:v>0.22770231209373901</c:v>
                </c:pt>
                <c:pt idx="2313">
                  <c:v>-0.29717312433408599</c:v>
                </c:pt>
                <c:pt idx="2314">
                  <c:v>-0.220638781735564</c:v>
                </c:pt>
                <c:pt idx="2315">
                  <c:v>0.16909023365828499</c:v>
                </c:pt>
                <c:pt idx="2316">
                  <c:v>-0.46587503364666799</c:v>
                </c:pt>
                <c:pt idx="2317">
                  <c:v>0.50793145933692097</c:v>
                </c:pt>
                <c:pt idx="2318">
                  <c:v>-0.31526872148914098</c:v>
                </c:pt>
                <c:pt idx="2319">
                  <c:v>0.23665275363476701</c:v>
                </c:pt>
                <c:pt idx="2320">
                  <c:v>0.26508118990895502</c:v>
                </c:pt>
                <c:pt idx="2321">
                  <c:v>-0.197592138077506</c:v>
                </c:pt>
                <c:pt idx="2322">
                  <c:v>-0.37951986395371801</c:v>
                </c:pt>
                <c:pt idx="2323">
                  <c:v>-0.21870083941947299</c:v>
                </c:pt>
                <c:pt idx="2324">
                  <c:v>-0.122217502400618</c:v>
                </c:pt>
                <c:pt idx="2325">
                  <c:v>-0.19468820958066499</c:v>
                </c:pt>
                <c:pt idx="2326">
                  <c:v>-0.273279046275821</c:v>
                </c:pt>
                <c:pt idx="2327">
                  <c:v>-0.31004854506419799</c:v>
                </c:pt>
                <c:pt idx="2328">
                  <c:v>-0.330690715627384</c:v>
                </c:pt>
                <c:pt idx="2329">
                  <c:v>-0.47944246522295603</c:v>
                </c:pt>
                <c:pt idx="2330">
                  <c:v>-0.50290838685508599</c:v>
                </c:pt>
                <c:pt idx="2331">
                  <c:v>-0.77795623782606005</c:v>
                </c:pt>
                <c:pt idx="2332">
                  <c:v>0.15025581377456301</c:v>
                </c:pt>
                <c:pt idx="2333">
                  <c:v>-0.204381662710339</c:v>
                </c:pt>
                <c:pt idx="2334">
                  <c:v>-0.26246596149293</c:v>
                </c:pt>
                <c:pt idx="2335">
                  <c:v>-2.4268601255592301</c:v>
                </c:pt>
                <c:pt idx="2336">
                  <c:v>0.185121758609471</c:v>
                </c:pt>
                <c:pt idx="2337">
                  <c:v>-0.23522033833939601</c:v>
                </c:pt>
                <c:pt idx="2338">
                  <c:v>-0.19458096038491501</c:v>
                </c:pt>
                <c:pt idx="2339">
                  <c:v>0.22280593334818</c:v>
                </c:pt>
                <c:pt idx="2340">
                  <c:v>0.39985871023935898</c:v>
                </c:pt>
                <c:pt idx="2341">
                  <c:v>1.10911529106802</c:v>
                </c:pt>
                <c:pt idx="2342">
                  <c:v>-0.30193468549641</c:v>
                </c:pt>
                <c:pt idx="2344">
                  <c:v>-0.323907917134032</c:v>
                </c:pt>
                <c:pt idx="2345">
                  <c:v>-0.25782464146671802</c:v>
                </c:pt>
                <c:pt idx="2346">
                  <c:v>-0.94407397483233402</c:v>
                </c:pt>
                <c:pt idx="2347">
                  <c:v>-0.77632465360613101</c:v>
                </c:pt>
                <c:pt idx="2348">
                  <c:v>-0.31414748908100898</c:v>
                </c:pt>
                <c:pt idx="2349">
                  <c:v>-0.27832453685438502</c:v>
                </c:pt>
                <c:pt idx="2350">
                  <c:v>0.33364063428816498</c:v>
                </c:pt>
                <c:pt idx="2351">
                  <c:v>-1.0865396490468799</c:v>
                </c:pt>
                <c:pt idx="2352">
                  <c:v>0.26071535874838703</c:v>
                </c:pt>
                <c:pt idx="2353">
                  <c:v>0.17726200702206599</c:v>
                </c:pt>
                <c:pt idx="2354">
                  <c:v>-0.41399528505243499</c:v>
                </c:pt>
                <c:pt idx="2355">
                  <c:v>0.14697552423082899</c:v>
                </c:pt>
                <c:pt idx="2356">
                  <c:v>-0.22456834015357199</c:v>
                </c:pt>
                <c:pt idx="2357">
                  <c:v>-0.18752850073560501</c:v>
                </c:pt>
                <c:pt idx="2358">
                  <c:v>-0.36997091179993902</c:v>
                </c:pt>
                <c:pt idx="2359">
                  <c:v>0.25073397468354103</c:v>
                </c:pt>
                <c:pt idx="2361">
                  <c:v>-0.22890061861785399</c:v>
                </c:pt>
                <c:pt idx="2362">
                  <c:v>-0.24770039665937699</c:v>
                </c:pt>
                <c:pt idx="2363">
                  <c:v>-0.20251710994393601</c:v>
                </c:pt>
                <c:pt idx="2364">
                  <c:v>-0.36610161657456902</c:v>
                </c:pt>
                <c:pt idx="2365">
                  <c:v>0.14685970060081199</c:v>
                </c:pt>
                <c:pt idx="2366">
                  <c:v>0.58128898885820701</c:v>
                </c:pt>
                <c:pt idx="2367">
                  <c:v>0.21863922738385599</c:v>
                </c:pt>
                <c:pt idx="2368">
                  <c:v>0.30437136487243099</c:v>
                </c:pt>
                <c:pt idx="2369">
                  <c:v>-0.32102798761144702</c:v>
                </c:pt>
                <c:pt idx="2370">
                  <c:v>0.30622786056676599</c:v>
                </c:pt>
                <c:pt idx="2371">
                  <c:v>-0.209277695629698</c:v>
                </c:pt>
                <c:pt idx="2372">
                  <c:v>-0.18359849854932001</c:v>
                </c:pt>
                <c:pt idx="2373">
                  <c:v>0.19333907689739999</c:v>
                </c:pt>
                <c:pt idx="2374">
                  <c:v>0.95270830685838404</c:v>
                </c:pt>
                <c:pt idx="2375">
                  <c:v>-0.22588707867093399</c:v>
                </c:pt>
                <c:pt idx="2376">
                  <c:v>0.58749178157955295</c:v>
                </c:pt>
                <c:pt idx="2377">
                  <c:v>-0.347560805223188</c:v>
                </c:pt>
                <c:pt idx="2378">
                  <c:v>1.7479154020007801</c:v>
                </c:pt>
                <c:pt idx="2379">
                  <c:v>-0.77333790915688705</c:v>
                </c:pt>
                <c:pt idx="2380">
                  <c:v>-0.36727924197174999</c:v>
                </c:pt>
                <c:pt idx="2381">
                  <c:v>0.20225530450384499</c:v>
                </c:pt>
                <c:pt idx="2382">
                  <c:v>0.25539852901305199</c:v>
                </c:pt>
                <c:pt idx="2383">
                  <c:v>-0.15033299268445399</c:v>
                </c:pt>
                <c:pt idx="2384">
                  <c:v>0.37928083997073703</c:v>
                </c:pt>
                <c:pt idx="2385">
                  <c:v>-0.182551722745319</c:v>
                </c:pt>
                <c:pt idx="2386">
                  <c:v>0.68827318630254297</c:v>
                </c:pt>
                <c:pt idx="2387">
                  <c:v>-0.35448993822344399</c:v>
                </c:pt>
                <c:pt idx="2388">
                  <c:v>-0.21691123809481599</c:v>
                </c:pt>
                <c:pt idx="2389">
                  <c:v>-0.264687551831288</c:v>
                </c:pt>
                <c:pt idx="2391">
                  <c:v>0.15367158502053099</c:v>
                </c:pt>
                <c:pt idx="2392">
                  <c:v>-1.77229342718523</c:v>
                </c:pt>
                <c:pt idx="2393">
                  <c:v>-0.52584604579035099</c:v>
                </c:pt>
                <c:pt idx="2394">
                  <c:v>0.26012464265899898</c:v>
                </c:pt>
                <c:pt idx="2395">
                  <c:v>0.20928061658594299</c:v>
                </c:pt>
                <c:pt idx="2396">
                  <c:v>-0.17802741976907599</c:v>
                </c:pt>
                <c:pt idx="2397">
                  <c:v>0.72965146585614404</c:v>
                </c:pt>
                <c:pt idx="2398">
                  <c:v>-0.22287033035208001</c:v>
                </c:pt>
                <c:pt idx="2399">
                  <c:v>-0.29001274948058797</c:v>
                </c:pt>
                <c:pt idx="2400">
                  <c:v>-0.19988874720177299</c:v>
                </c:pt>
                <c:pt idx="2401">
                  <c:v>0.212663985729969</c:v>
                </c:pt>
                <c:pt idx="2402">
                  <c:v>-2.3680633653452001</c:v>
                </c:pt>
                <c:pt idx="2403">
                  <c:v>-0.39140261839846402</c:v>
                </c:pt>
                <c:pt idx="2404">
                  <c:v>0.20628801146161599</c:v>
                </c:pt>
                <c:pt idx="2405">
                  <c:v>0.30926596643402099</c:v>
                </c:pt>
                <c:pt idx="2406">
                  <c:v>-0.39650484077624998</c:v>
                </c:pt>
                <c:pt idx="2407">
                  <c:v>-0.205359013543085</c:v>
                </c:pt>
                <c:pt idx="2408">
                  <c:v>0.34802364452621798</c:v>
                </c:pt>
                <c:pt idx="2409">
                  <c:v>0.47592234651944698</c:v>
                </c:pt>
                <c:pt idx="2410">
                  <c:v>-0.58776649773758805</c:v>
                </c:pt>
                <c:pt idx="2411">
                  <c:v>-0.20521445490787699</c:v>
                </c:pt>
                <c:pt idx="2412">
                  <c:v>-0.205479247085843</c:v>
                </c:pt>
                <c:pt idx="2413">
                  <c:v>-0.59328270862200905</c:v>
                </c:pt>
                <c:pt idx="2414">
                  <c:v>0.31194533226148502</c:v>
                </c:pt>
                <c:pt idx="2415">
                  <c:v>0.24636081095972501</c:v>
                </c:pt>
                <c:pt idx="2416">
                  <c:v>-0.22149798014351699</c:v>
                </c:pt>
                <c:pt idx="2417">
                  <c:v>0.21745336876247001</c:v>
                </c:pt>
                <c:pt idx="2418">
                  <c:v>0.16220892796560901</c:v>
                </c:pt>
                <c:pt idx="2419">
                  <c:v>-0.330823065052889</c:v>
                </c:pt>
                <c:pt idx="2420">
                  <c:v>-0.57537177000608997</c:v>
                </c:pt>
                <c:pt idx="2421">
                  <c:v>0.28320798486703003</c:v>
                </c:pt>
                <c:pt idx="2422">
                  <c:v>0.62385324074323301</c:v>
                </c:pt>
                <c:pt idx="2423">
                  <c:v>0.29298729755976799</c:v>
                </c:pt>
                <c:pt idx="2424">
                  <c:v>-1.03923532321856</c:v>
                </c:pt>
                <c:pt idx="2425">
                  <c:v>-0.71184581851468498</c:v>
                </c:pt>
                <c:pt idx="2426">
                  <c:v>-0.33003578295685698</c:v>
                </c:pt>
                <c:pt idx="2427">
                  <c:v>-0.37518402859692801</c:v>
                </c:pt>
                <c:pt idx="2428">
                  <c:v>-0.52834943894483499</c:v>
                </c:pt>
                <c:pt idx="2429">
                  <c:v>0.45967922403522199</c:v>
                </c:pt>
                <c:pt idx="2430">
                  <c:v>0.18798136499576901</c:v>
                </c:pt>
                <c:pt idx="2431">
                  <c:v>0.181918414538811</c:v>
                </c:pt>
                <c:pt idx="2432">
                  <c:v>-0.40688408002398502</c:v>
                </c:pt>
                <c:pt idx="2433">
                  <c:v>0.29187470799115101</c:v>
                </c:pt>
                <c:pt idx="2434">
                  <c:v>-0.23697744483802</c:v>
                </c:pt>
                <c:pt idx="2435">
                  <c:v>-0.32968566467850302</c:v>
                </c:pt>
                <c:pt idx="2436">
                  <c:v>-0.37366779561564201</c:v>
                </c:pt>
                <c:pt idx="2437">
                  <c:v>-0.25344193191354603</c:v>
                </c:pt>
                <c:pt idx="2438">
                  <c:v>-0.147997436036959</c:v>
                </c:pt>
                <c:pt idx="2439">
                  <c:v>-0.286938721234689</c:v>
                </c:pt>
                <c:pt idx="2440">
                  <c:v>0.17012388298372899</c:v>
                </c:pt>
                <c:pt idx="2441">
                  <c:v>-1.3802199409943801</c:v>
                </c:pt>
                <c:pt idx="2442">
                  <c:v>0.169820330726457</c:v>
                </c:pt>
                <c:pt idx="2443">
                  <c:v>0.27352381300047302</c:v>
                </c:pt>
                <c:pt idx="2444">
                  <c:v>-0.45429740060812601</c:v>
                </c:pt>
                <c:pt idx="2445">
                  <c:v>-0.22897336696054599</c:v>
                </c:pt>
                <c:pt idx="2446">
                  <c:v>-0.150107796931118</c:v>
                </c:pt>
                <c:pt idx="2447">
                  <c:v>-0.72058431538113599</c:v>
                </c:pt>
                <c:pt idx="2448">
                  <c:v>0.15404989173188399</c:v>
                </c:pt>
                <c:pt idx="2449">
                  <c:v>0.19774825690786799</c:v>
                </c:pt>
                <c:pt idx="2450">
                  <c:v>0.144302339320556</c:v>
                </c:pt>
                <c:pt idx="2451">
                  <c:v>-0.27599639718770902</c:v>
                </c:pt>
                <c:pt idx="2452">
                  <c:v>-0.28488783599200801</c:v>
                </c:pt>
                <c:pt idx="2453">
                  <c:v>-0.22236870534131301</c:v>
                </c:pt>
                <c:pt idx="2454">
                  <c:v>-0.26733417632197198</c:v>
                </c:pt>
                <c:pt idx="2455">
                  <c:v>-0.22799319170288199</c:v>
                </c:pt>
                <c:pt idx="2456">
                  <c:v>0.485397826909781</c:v>
                </c:pt>
                <c:pt idx="2457">
                  <c:v>-0.16815647685113</c:v>
                </c:pt>
                <c:pt idx="2458">
                  <c:v>0.19683013249977399</c:v>
                </c:pt>
                <c:pt idx="2459">
                  <c:v>0.95142552328179697</c:v>
                </c:pt>
                <c:pt idx="2460">
                  <c:v>-0.23264557936452701</c:v>
                </c:pt>
                <c:pt idx="2461">
                  <c:v>-0.18473703438794201</c:v>
                </c:pt>
                <c:pt idx="2462">
                  <c:v>-0.197205603129463</c:v>
                </c:pt>
                <c:pt idx="2464">
                  <c:v>-0.2287283671342</c:v>
                </c:pt>
                <c:pt idx="2465">
                  <c:v>0.18621180969093401</c:v>
                </c:pt>
                <c:pt idx="2466">
                  <c:v>-0.32389190665902601</c:v>
                </c:pt>
                <c:pt idx="2467">
                  <c:v>-1.14000004546406</c:v>
                </c:pt>
                <c:pt idx="2468">
                  <c:v>-0.185797924723268</c:v>
                </c:pt>
                <c:pt idx="2469">
                  <c:v>-0.20276127947636299</c:v>
                </c:pt>
                <c:pt idx="2470">
                  <c:v>-0.27825602088488299</c:v>
                </c:pt>
                <c:pt idx="2471">
                  <c:v>-0.19186173084518801</c:v>
                </c:pt>
                <c:pt idx="2472">
                  <c:v>0.29127392909345401</c:v>
                </c:pt>
                <c:pt idx="2473">
                  <c:v>0.488631174510957</c:v>
                </c:pt>
                <c:pt idx="2474">
                  <c:v>0.27611946987989</c:v>
                </c:pt>
                <c:pt idx="2475">
                  <c:v>-0.27350480508241998</c:v>
                </c:pt>
                <c:pt idx="2476">
                  <c:v>0.16650134077273501</c:v>
                </c:pt>
                <c:pt idx="2477">
                  <c:v>0.15147922732230301</c:v>
                </c:pt>
                <c:pt idx="2478">
                  <c:v>0.16283365331758801</c:v>
                </c:pt>
                <c:pt idx="2479">
                  <c:v>-0.182591508104576</c:v>
                </c:pt>
                <c:pt idx="2480">
                  <c:v>-0.31401189417847297</c:v>
                </c:pt>
                <c:pt idx="2481">
                  <c:v>0.18807337775941599</c:v>
                </c:pt>
                <c:pt idx="2482">
                  <c:v>0.41919073129386297</c:v>
                </c:pt>
                <c:pt idx="2483">
                  <c:v>-0.25613397820768602</c:v>
                </c:pt>
                <c:pt idx="2484">
                  <c:v>0.327664807995456</c:v>
                </c:pt>
                <c:pt idx="2485">
                  <c:v>-0.205505424632661</c:v>
                </c:pt>
                <c:pt idx="2486">
                  <c:v>0.25944822417318503</c:v>
                </c:pt>
                <c:pt idx="2487">
                  <c:v>0.17704427320892299</c:v>
                </c:pt>
                <c:pt idx="2488">
                  <c:v>-0.17721685892529601</c:v>
                </c:pt>
                <c:pt idx="2489">
                  <c:v>0.23896236540513599</c:v>
                </c:pt>
                <c:pt idx="2490">
                  <c:v>0.30888170482878902</c:v>
                </c:pt>
                <c:pt idx="2491">
                  <c:v>0.25280412446665002</c:v>
                </c:pt>
                <c:pt idx="2492">
                  <c:v>-0.24628074523510901</c:v>
                </c:pt>
                <c:pt idx="2493">
                  <c:v>0.14698771606136299</c:v>
                </c:pt>
                <c:pt idx="2494">
                  <c:v>0.26934284288737398</c:v>
                </c:pt>
                <c:pt idx="2495">
                  <c:v>0.61447889129594901</c:v>
                </c:pt>
                <c:pt idx="2496">
                  <c:v>-1.4063619162489001</c:v>
                </c:pt>
                <c:pt idx="2497">
                  <c:v>0.24183889786565799</c:v>
                </c:pt>
                <c:pt idx="2498">
                  <c:v>0.20241311378853999</c:v>
                </c:pt>
                <c:pt idx="2499">
                  <c:v>-0.13413777479726499</c:v>
                </c:pt>
                <c:pt idx="2500">
                  <c:v>0.37094032416650902</c:v>
                </c:pt>
                <c:pt idx="2501">
                  <c:v>-0.12663540214264099</c:v>
                </c:pt>
                <c:pt idx="2502">
                  <c:v>-1.2952906050320301</c:v>
                </c:pt>
                <c:pt idx="2503">
                  <c:v>-0.41736389694875797</c:v>
                </c:pt>
                <c:pt idx="2504">
                  <c:v>0.44242340586485501</c:v>
                </c:pt>
                <c:pt idx="2505">
                  <c:v>1.09912346300468</c:v>
                </c:pt>
                <c:pt idx="2506">
                  <c:v>-0.176825133741877</c:v>
                </c:pt>
                <c:pt idx="2507">
                  <c:v>0.31524990678693499</c:v>
                </c:pt>
              </c:numCache>
            </c:numRef>
          </c:xVal>
          <c:yVal>
            <c:numRef>
              <c:f>'Volcano plots'!$D$40:$D$2547</c:f>
              <c:numCache>
                <c:formatCode>General</c:formatCode>
                <c:ptCount val="2508"/>
                <c:pt idx="0">
                  <c:v>0</c:v>
                </c:pt>
                <c:pt idx="1">
                  <c:v>203.55381048448976</c:v>
                </c:pt>
                <c:pt idx="2">
                  <c:v>71.82282535565146</c:v>
                </c:pt>
                <c:pt idx="3">
                  <c:v>63.263354089865729</c:v>
                </c:pt>
                <c:pt idx="4">
                  <c:v>61.739661871391299</c:v>
                </c:pt>
                <c:pt idx="5">
                  <c:v>54.411764683251349</c:v>
                </c:pt>
                <c:pt idx="6">
                  <c:v>53.991983163613398</c:v>
                </c:pt>
                <c:pt idx="7">
                  <c:v>52.961015534623535</c:v>
                </c:pt>
                <c:pt idx="9">
                  <c:v>51.845666438816039</c:v>
                </c:pt>
                <c:pt idx="10">
                  <c:v>49.370028805269285</c:v>
                </c:pt>
                <c:pt idx="13">
                  <c:v>47.884487228031354</c:v>
                </c:pt>
                <c:pt idx="14">
                  <c:v>46.675823393343634</c:v>
                </c:pt>
                <c:pt idx="15">
                  <c:v>46.473277814592699</c:v>
                </c:pt>
                <c:pt idx="18">
                  <c:v>45.439369751325316</c:v>
                </c:pt>
                <c:pt idx="23">
                  <c:v>39.668787474814629</c:v>
                </c:pt>
                <c:pt idx="25">
                  <c:v>38.357653362651142</c:v>
                </c:pt>
                <c:pt idx="26">
                  <c:v>38.312727869232731</c:v>
                </c:pt>
                <c:pt idx="27">
                  <c:v>38.193449482078108</c:v>
                </c:pt>
                <c:pt idx="31">
                  <c:v>36.039196044451657</c:v>
                </c:pt>
                <c:pt idx="35">
                  <c:v>33.566113467970993</c:v>
                </c:pt>
                <c:pt idx="36">
                  <c:v>33.448037178995783</c:v>
                </c:pt>
                <c:pt idx="37">
                  <c:v>33.060138643788235</c:v>
                </c:pt>
                <c:pt idx="38">
                  <c:v>32.876344230569941</c:v>
                </c:pt>
                <c:pt idx="40">
                  <c:v>32.692712211806629</c:v>
                </c:pt>
                <c:pt idx="42">
                  <c:v>32.558639157078872</c:v>
                </c:pt>
                <c:pt idx="49">
                  <c:v>31.56165261956091</c:v>
                </c:pt>
                <c:pt idx="51">
                  <c:v>31.224380458175848</c:v>
                </c:pt>
                <c:pt idx="52">
                  <c:v>31.167116038422101</c:v>
                </c:pt>
                <c:pt idx="53">
                  <c:v>30.946133693042903</c:v>
                </c:pt>
                <c:pt idx="55">
                  <c:v>30.193162112918451</c:v>
                </c:pt>
                <c:pt idx="60">
                  <c:v>29.075070220193776</c:v>
                </c:pt>
                <c:pt idx="61">
                  <c:v>28.742664148289379</c:v>
                </c:pt>
                <c:pt idx="63">
                  <c:v>28.279724956107824</c:v>
                </c:pt>
                <c:pt idx="64">
                  <c:v>27.858594827648044</c:v>
                </c:pt>
                <c:pt idx="67">
                  <c:v>27.150497927959698</c:v>
                </c:pt>
                <c:pt idx="69">
                  <c:v>26.533109527973703</c:v>
                </c:pt>
                <c:pt idx="70">
                  <c:v>26.502199494979749</c:v>
                </c:pt>
                <c:pt idx="71">
                  <c:v>26.417490500749356</c:v>
                </c:pt>
                <c:pt idx="74">
                  <c:v>26.10670843644068</c:v>
                </c:pt>
                <c:pt idx="77">
                  <c:v>25.102286609909246</c:v>
                </c:pt>
                <c:pt idx="78">
                  <c:v>24.86428199598641</c:v>
                </c:pt>
                <c:pt idx="79">
                  <c:v>24.3930628851381</c:v>
                </c:pt>
                <c:pt idx="80">
                  <c:v>24.310798937097267</c:v>
                </c:pt>
                <c:pt idx="81">
                  <c:v>24.289418213566645</c:v>
                </c:pt>
                <c:pt idx="83">
                  <c:v>24.093687062035777</c:v>
                </c:pt>
                <c:pt idx="84">
                  <c:v>23.91773086995358</c:v>
                </c:pt>
                <c:pt idx="85">
                  <c:v>23.90756180092038</c:v>
                </c:pt>
                <c:pt idx="86">
                  <c:v>23.80354212517398</c:v>
                </c:pt>
                <c:pt idx="87">
                  <c:v>23.506275944740818</c:v>
                </c:pt>
                <c:pt idx="88">
                  <c:v>23.467360627874935</c:v>
                </c:pt>
                <c:pt idx="91">
                  <c:v>23.187935058741786</c:v>
                </c:pt>
                <c:pt idx="94">
                  <c:v>22.434528566543769</c:v>
                </c:pt>
                <c:pt idx="95">
                  <c:v>22.423686102761938</c:v>
                </c:pt>
                <c:pt idx="96">
                  <c:v>22.381255213067391</c:v>
                </c:pt>
                <c:pt idx="97">
                  <c:v>22.370497460812402</c:v>
                </c:pt>
                <c:pt idx="98">
                  <c:v>22.260905344808737</c:v>
                </c:pt>
                <c:pt idx="99">
                  <c:v>22.157796473676182</c:v>
                </c:pt>
                <c:pt idx="100">
                  <c:v>22.11550551054264</c:v>
                </c:pt>
                <c:pt idx="101">
                  <c:v>21.992301391974379</c:v>
                </c:pt>
                <c:pt idx="105">
                  <c:v>21.080078730775739</c:v>
                </c:pt>
                <c:pt idx="106">
                  <c:v>21.064521751059786</c:v>
                </c:pt>
                <c:pt idx="107">
                  <c:v>21.004758151918747</c:v>
                </c:pt>
                <c:pt idx="108">
                  <c:v>20.825304663753791</c:v>
                </c:pt>
                <c:pt idx="109">
                  <c:v>20.680725326781015</c:v>
                </c:pt>
                <c:pt idx="110">
                  <c:v>20.493602401174812</c:v>
                </c:pt>
                <c:pt idx="111">
                  <c:v>20.33779591971884</c:v>
                </c:pt>
                <c:pt idx="112">
                  <c:v>20.250351344948541</c:v>
                </c:pt>
                <c:pt idx="114">
                  <c:v>20.112125304672315</c:v>
                </c:pt>
                <c:pt idx="115">
                  <c:v>19.998867609905151</c:v>
                </c:pt>
                <c:pt idx="116">
                  <c:v>19.873490918611481</c:v>
                </c:pt>
                <c:pt idx="118">
                  <c:v>19.818945825404946</c:v>
                </c:pt>
                <c:pt idx="119">
                  <c:v>19.808751557970773</c:v>
                </c:pt>
                <c:pt idx="120">
                  <c:v>19.785912863930179</c:v>
                </c:pt>
                <c:pt idx="121">
                  <c:v>19.437327557824311</c:v>
                </c:pt>
                <c:pt idx="122">
                  <c:v>19.340069625545905</c:v>
                </c:pt>
                <c:pt idx="123">
                  <c:v>18.997558251536667</c:v>
                </c:pt>
                <c:pt idx="124">
                  <c:v>18.975465933634773</c:v>
                </c:pt>
                <c:pt idx="127">
                  <c:v>18.711145800181377</c:v>
                </c:pt>
                <c:pt idx="128">
                  <c:v>18.699309422741251</c:v>
                </c:pt>
                <c:pt idx="129">
                  <c:v>18.676316268853522</c:v>
                </c:pt>
                <c:pt idx="130">
                  <c:v>18.465498269366609</c:v>
                </c:pt>
                <c:pt idx="131">
                  <c:v>18.342128982349916</c:v>
                </c:pt>
                <c:pt idx="132">
                  <c:v>18.302422783245156</c:v>
                </c:pt>
                <c:pt idx="133">
                  <c:v>18.129013642878032</c:v>
                </c:pt>
                <c:pt idx="134">
                  <c:v>18.062327257356731</c:v>
                </c:pt>
                <c:pt idx="136">
                  <c:v>17.904426816162559</c:v>
                </c:pt>
                <c:pt idx="138">
                  <c:v>17.657965422993481</c:v>
                </c:pt>
                <c:pt idx="139">
                  <c:v>17.571511443705983</c:v>
                </c:pt>
                <c:pt idx="140">
                  <c:v>17.531528243138311</c:v>
                </c:pt>
                <c:pt idx="141">
                  <c:v>17.394710954550799</c:v>
                </c:pt>
                <c:pt idx="142">
                  <c:v>17.346099673273621</c:v>
                </c:pt>
                <c:pt idx="143">
                  <c:v>17.208232357770065</c:v>
                </c:pt>
                <c:pt idx="149">
                  <c:v>16.788919171371429</c:v>
                </c:pt>
                <c:pt idx="151">
                  <c:v>16.687531091978055</c:v>
                </c:pt>
                <c:pt idx="152">
                  <c:v>16.678526991925256</c:v>
                </c:pt>
                <c:pt idx="153">
                  <c:v>16.654520636546227</c:v>
                </c:pt>
                <c:pt idx="154">
                  <c:v>16.429391525984077</c:v>
                </c:pt>
                <c:pt idx="155">
                  <c:v>16.317925785685578</c:v>
                </c:pt>
                <c:pt idx="158">
                  <c:v>16.153833728013218</c:v>
                </c:pt>
                <c:pt idx="159">
                  <c:v>16.04482189621368</c:v>
                </c:pt>
                <c:pt idx="160">
                  <c:v>16.033572997830909</c:v>
                </c:pt>
                <c:pt idx="162">
                  <c:v>15.915888593968626</c:v>
                </c:pt>
                <c:pt idx="163">
                  <c:v>15.812686013183182</c:v>
                </c:pt>
                <c:pt idx="164">
                  <c:v>15.698808610686728</c:v>
                </c:pt>
                <c:pt idx="165">
                  <c:v>15.686670626598369</c:v>
                </c:pt>
                <c:pt idx="166">
                  <c:v>15.61993143846656</c:v>
                </c:pt>
                <c:pt idx="167">
                  <c:v>15.460118220608008</c:v>
                </c:pt>
                <c:pt idx="168">
                  <c:v>15.419904439112285</c:v>
                </c:pt>
                <c:pt idx="170">
                  <c:v>15.384438298256097</c:v>
                </c:pt>
                <c:pt idx="171">
                  <c:v>15.362488322953155</c:v>
                </c:pt>
                <c:pt idx="172">
                  <c:v>15.190669245134773</c:v>
                </c:pt>
                <c:pt idx="173">
                  <c:v>15.150906086458662</c:v>
                </c:pt>
                <c:pt idx="174">
                  <c:v>15.124380526875687</c:v>
                </c:pt>
                <c:pt idx="175">
                  <c:v>15.077875991521406</c:v>
                </c:pt>
                <c:pt idx="176">
                  <c:v>15.061357821621714</c:v>
                </c:pt>
                <c:pt idx="177">
                  <c:v>15.034376724939971</c:v>
                </c:pt>
                <c:pt idx="178">
                  <c:v>15.023854126682544</c:v>
                </c:pt>
                <c:pt idx="179">
                  <c:v>14.990948758806868</c:v>
                </c:pt>
                <c:pt idx="180">
                  <c:v>14.949444550620482</c:v>
                </c:pt>
                <c:pt idx="181">
                  <c:v>14.93359645912326</c:v>
                </c:pt>
                <c:pt idx="182">
                  <c:v>14.916644847183663</c:v>
                </c:pt>
                <c:pt idx="183">
                  <c:v>14.895192410279753</c:v>
                </c:pt>
                <c:pt idx="184">
                  <c:v>14.819986330997434</c:v>
                </c:pt>
                <c:pt idx="185">
                  <c:v>14.782084215396623</c:v>
                </c:pt>
                <c:pt idx="186">
                  <c:v>14.605566227168017</c:v>
                </c:pt>
                <c:pt idx="187">
                  <c:v>14.596794807535501</c:v>
                </c:pt>
                <c:pt idx="188">
                  <c:v>14.487569926498796</c:v>
                </c:pt>
                <c:pt idx="189">
                  <c:v>14.475597154626215</c:v>
                </c:pt>
                <c:pt idx="190">
                  <c:v>14.439370732129602</c:v>
                </c:pt>
                <c:pt idx="191">
                  <c:v>14.423186656090609</c:v>
                </c:pt>
                <c:pt idx="192">
                  <c:v>14.410528791530874</c:v>
                </c:pt>
                <c:pt idx="193">
                  <c:v>14.381480621045066</c:v>
                </c:pt>
                <c:pt idx="194">
                  <c:v>14.361930101090461</c:v>
                </c:pt>
                <c:pt idx="195">
                  <c:v>14.359004835398977</c:v>
                </c:pt>
                <c:pt idx="196">
                  <c:v>14.329418083094497</c:v>
                </c:pt>
                <c:pt idx="197">
                  <c:v>14.318011588758477</c:v>
                </c:pt>
                <c:pt idx="198">
                  <c:v>14.293542302716242</c:v>
                </c:pt>
                <c:pt idx="200">
                  <c:v>14.085420035908735</c:v>
                </c:pt>
                <c:pt idx="201">
                  <c:v>14.075823465632871</c:v>
                </c:pt>
                <c:pt idx="202">
                  <c:v>14.055236425550154</c:v>
                </c:pt>
                <c:pt idx="204">
                  <c:v>14.047278440695088</c:v>
                </c:pt>
                <c:pt idx="205">
                  <c:v>14.03114740246566</c:v>
                </c:pt>
                <c:pt idx="206">
                  <c:v>14.001528501864465</c:v>
                </c:pt>
                <c:pt idx="207">
                  <c:v>13.906488077289561</c:v>
                </c:pt>
                <c:pt idx="208">
                  <c:v>13.898318734237325</c:v>
                </c:pt>
                <c:pt idx="209">
                  <c:v>13.83354739968188</c:v>
                </c:pt>
                <c:pt idx="211">
                  <c:v>13.743755097184284</c:v>
                </c:pt>
                <c:pt idx="212">
                  <c:v>13.706878777018565</c:v>
                </c:pt>
                <c:pt idx="214">
                  <c:v>13.565730460921356</c:v>
                </c:pt>
                <c:pt idx="216">
                  <c:v>13.503044815416601</c:v>
                </c:pt>
                <c:pt idx="217">
                  <c:v>13.500777445705509</c:v>
                </c:pt>
                <c:pt idx="218">
                  <c:v>13.482087512792249</c:v>
                </c:pt>
                <c:pt idx="219">
                  <c:v>13.480029692690712</c:v>
                </c:pt>
                <c:pt idx="222">
                  <c:v>13.423276114874323</c:v>
                </c:pt>
                <c:pt idx="223">
                  <c:v>13.371157336375775</c:v>
                </c:pt>
                <c:pt idx="224">
                  <c:v>13.358544694712821</c:v>
                </c:pt>
                <c:pt idx="226">
                  <c:v>13.334037762805243</c:v>
                </c:pt>
                <c:pt idx="227">
                  <c:v>13.31660193626683</c:v>
                </c:pt>
                <c:pt idx="228">
                  <c:v>13.299503734034959</c:v>
                </c:pt>
                <c:pt idx="230">
                  <c:v>13.214921512344633</c:v>
                </c:pt>
                <c:pt idx="231">
                  <c:v>13.199037892387745</c:v>
                </c:pt>
                <c:pt idx="233">
                  <c:v>13.128019609550721</c:v>
                </c:pt>
                <c:pt idx="234">
                  <c:v>13.09132453612834</c:v>
                </c:pt>
                <c:pt idx="235">
                  <c:v>13.061400674665377</c:v>
                </c:pt>
                <c:pt idx="236">
                  <c:v>13.038454049606813</c:v>
                </c:pt>
                <c:pt idx="237">
                  <c:v>13.034416709556766</c:v>
                </c:pt>
                <c:pt idx="239">
                  <c:v>13.028524905721524</c:v>
                </c:pt>
                <c:pt idx="240">
                  <c:v>12.900882491888156</c:v>
                </c:pt>
                <c:pt idx="241">
                  <c:v>12.85880027719147</c:v>
                </c:pt>
                <c:pt idx="242">
                  <c:v>12.781723177236994</c:v>
                </c:pt>
                <c:pt idx="243">
                  <c:v>12.716577939798187</c:v>
                </c:pt>
                <c:pt idx="245">
                  <c:v>12.667197101473082</c:v>
                </c:pt>
                <c:pt idx="246">
                  <c:v>12.665383599815101</c:v>
                </c:pt>
                <c:pt idx="247">
                  <c:v>12.644124704318799</c:v>
                </c:pt>
                <c:pt idx="248">
                  <c:v>12.637504674555775</c:v>
                </c:pt>
                <c:pt idx="249">
                  <c:v>12.617033153341524</c:v>
                </c:pt>
                <c:pt idx="250">
                  <c:v>12.613770205396781</c:v>
                </c:pt>
                <c:pt idx="251">
                  <c:v>12.577011549628029</c:v>
                </c:pt>
                <c:pt idx="252">
                  <c:v>12.568357933518403</c:v>
                </c:pt>
                <c:pt idx="253">
                  <c:v>12.562774390822876</c:v>
                </c:pt>
                <c:pt idx="254">
                  <c:v>12.530287127549249</c:v>
                </c:pt>
                <c:pt idx="255">
                  <c:v>12.490553582711</c:v>
                </c:pt>
                <c:pt idx="256">
                  <c:v>12.439699817778282</c:v>
                </c:pt>
                <c:pt idx="257">
                  <c:v>12.430383161953898</c:v>
                </c:pt>
                <c:pt idx="259">
                  <c:v>12.416451453384461</c:v>
                </c:pt>
                <c:pt idx="260">
                  <c:v>12.370920641328164</c:v>
                </c:pt>
                <c:pt idx="262">
                  <c:v>12.325038989555578</c:v>
                </c:pt>
                <c:pt idx="263">
                  <c:v>12.317532843341471</c:v>
                </c:pt>
                <c:pt idx="264">
                  <c:v>12.293424622012402</c:v>
                </c:pt>
                <c:pt idx="265">
                  <c:v>12.280632248963233</c:v>
                </c:pt>
                <c:pt idx="266">
                  <c:v>12.277249250590234</c:v>
                </c:pt>
                <c:pt idx="267">
                  <c:v>12.245181942312737</c:v>
                </c:pt>
                <c:pt idx="268">
                  <c:v>12.204809883285131</c:v>
                </c:pt>
                <c:pt idx="269">
                  <c:v>12.189243760013042</c:v>
                </c:pt>
                <c:pt idx="270">
                  <c:v>12.161231362638562</c:v>
                </c:pt>
                <c:pt idx="271">
                  <c:v>12.153641161900961</c:v>
                </c:pt>
                <c:pt idx="272">
                  <c:v>12.060889159468966</c:v>
                </c:pt>
                <c:pt idx="274">
                  <c:v>11.847764768458996</c:v>
                </c:pt>
                <c:pt idx="275">
                  <c:v>11.84587115727046</c:v>
                </c:pt>
                <c:pt idx="276">
                  <c:v>11.80757158846783</c:v>
                </c:pt>
                <c:pt idx="277">
                  <c:v>11.806357422310532</c:v>
                </c:pt>
                <c:pt idx="279">
                  <c:v>11.768658113712698</c:v>
                </c:pt>
                <c:pt idx="280">
                  <c:v>11.745267546869288</c:v>
                </c:pt>
                <c:pt idx="281">
                  <c:v>11.710069914189472</c:v>
                </c:pt>
                <c:pt idx="282">
                  <c:v>11.676603629180383</c:v>
                </c:pt>
                <c:pt idx="283">
                  <c:v>11.49143272441443</c:v>
                </c:pt>
                <c:pt idx="284">
                  <c:v>11.490079167467986</c:v>
                </c:pt>
                <c:pt idx="285">
                  <c:v>11.467544396625438</c:v>
                </c:pt>
                <c:pt idx="286">
                  <c:v>11.429467511463828</c:v>
                </c:pt>
                <c:pt idx="287">
                  <c:v>11.425647492923899</c:v>
                </c:pt>
                <c:pt idx="288">
                  <c:v>11.376319263604277</c:v>
                </c:pt>
                <c:pt idx="291">
                  <c:v>11.345213250075041</c:v>
                </c:pt>
                <c:pt idx="292">
                  <c:v>11.337285374084104</c:v>
                </c:pt>
                <c:pt idx="293">
                  <c:v>11.305991642070868</c:v>
                </c:pt>
                <c:pt idx="294">
                  <c:v>11.301623765636242</c:v>
                </c:pt>
                <c:pt idx="295">
                  <c:v>11.292741006709598</c:v>
                </c:pt>
                <c:pt idx="296">
                  <c:v>11.284872643125828</c:v>
                </c:pt>
                <c:pt idx="297">
                  <c:v>11.260901816575695</c:v>
                </c:pt>
                <c:pt idx="298">
                  <c:v>11.256288317228755</c:v>
                </c:pt>
                <c:pt idx="299">
                  <c:v>11.254813527376719</c:v>
                </c:pt>
                <c:pt idx="300">
                  <c:v>11.215080371985495</c:v>
                </c:pt>
                <c:pt idx="302">
                  <c:v>11.100824057229358</c:v>
                </c:pt>
                <c:pt idx="303">
                  <c:v>11.092816766114016</c:v>
                </c:pt>
                <c:pt idx="304">
                  <c:v>11.015001908512421</c:v>
                </c:pt>
                <c:pt idx="305">
                  <c:v>11.004803707796771</c:v>
                </c:pt>
                <c:pt idx="306">
                  <c:v>10.898618250149728</c:v>
                </c:pt>
                <c:pt idx="307">
                  <c:v>10.892824026906796</c:v>
                </c:pt>
                <c:pt idx="308">
                  <c:v>10.887577430616075</c:v>
                </c:pt>
                <c:pt idx="309">
                  <c:v>10.851264030556896</c:v>
                </c:pt>
                <c:pt idx="313">
                  <c:v>10.718323856055166</c:v>
                </c:pt>
                <c:pt idx="314">
                  <c:v>10.710422102798159</c:v>
                </c:pt>
                <c:pt idx="316">
                  <c:v>10.650957521042217</c:v>
                </c:pt>
                <c:pt idx="319">
                  <c:v>10.625131161570149</c:v>
                </c:pt>
                <c:pt idx="320">
                  <c:v>10.581501529393195</c:v>
                </c:pt>
                <c:pt idx="321">
                  <c:v>10.55186273042264</c:v>
                </c:pt>
                <c:pt idx="322">
                  <c:v>10.550659411831207</c:v>
                </c:pt>
                <c:pt idx="323">
                  <c:v>10.515073633411061</c:v>
                </c:pt>
                <c:pt idx="324">
                  <c:v>10.508041820114666</c:v>
                </c:pt>
                <c:pt idx="325">
                  <c:v>10.50306008486665</c:v>
                </c:pt>
                <c:pt idx="326">
                  <c:v>10.501644377486587</c:v>
                </c:pt>
                <c:pt idx="327">
                  <c:v>10.463584109366208</c:v>
                </c:pt>
                <c:pt idx="328">
                  <c:v>10.450936473797636</c:v>
                </c:pt>
                <c:pt idx="329">
                  <c:v>10.42980714477504</c:v>
                </c:pt>
                <c:pt idx="330">
                  <c:v>10.416055691441391</c:v>
                </c:pt>
                <c:pt idx="332">
                  <c:v>10.345681471725406</c:v>
                </c:pt>
                <c:pt idx="333">
                  <c:v>10.336324324796447</c:v>
                </c:pt>
                <c:pt idx="334">
                  <c:v>10.33413526266019</c:v>
                </c:pt>
                <c:pt idx="335">
                  <c:v>10.293070518085113</c:v>
                </c:pt>
                <c:pt idx="336">
                  <c:v>10.28924021177261</c:v>
                </c:pt>
                <c:pt idx="337">
                  <c:v>10.28740137632189</c:v>
                </c:pt>
                <c:pt idx="338">
                  <c:v>10.285663966384151</c:v>
                </c:pt>
                <c:pt idx="339">
                  <c:v>10.283021417923544</c:v>
                </c:pt>
                <c:pt idx="341">
                  <c:v>10.246379889430811</c:v>
                </c:pt>
                <c:pt idx="342">
                  <c:v>10.243337305997079</c:v>
                </c:pt>
                <c:pt idx="343">
                  <c:v>10.239023860505386</c:v>
                </c:pt>
                <c:pt idx="344">
                  <c:v>10.214163636853797</c:v>
                </c:pt>
                <c:pt idx="345">
                  <c:v>10.187284316194397</c:v>
                </c:pt>
                <c:pt idx="346">
                  <c:v>10.164471862551995</c:v>
                </c:pt>
                <c:pt idx="347">
                  <c:v>10.159420510748047</c:v>
                </c:pt>
                <c:pt idx="349">
                  <c:v>10.135784870350463</c:v>
                </c:pt>
                <c:pt idx="350">
                  <c:v>10.133444552660785</c:v>
                </c:pt>
                <c:pt idx="351">
                  <c:v>10.088004163520525</c:v>
                </c:pt>
                <c:pt idx="352">
                  <c:v>10.087697519808557</c:v>
                </c:pt>
                <c:pt idx="353">
                  <c:v>10.028692452033342</c:v>
                </c:pt>
                <c:pt idx="354">
                  <c:v>9.9846967537171363</c:v>
                </c:pt>
                <c:pt idx="355">
                  <c:v>9.9635776987043077</c:v>
                </c:pt>
                <c:pt idx="356">
                  <c:v>9.9623324554649884</c:v>
                </c:pt>
                <c:pt idx="357">
                  <c:v>9.94974815863225</c:v>
                </c:pt>
                <c:pt idx="358">
                  <c:v>9.9395082822197587</c:v>
                </c:pt>
                <c:pt idx="360">
                  <c:v>9.9022006021446174</c:v>
                </c:pt>
                <c:pt idx="361">
                  <c:v>9.8827195486638946</c:v>
                </c:pt>
                <c:pt idx="362">
                  <c:v>9.8661153596638158</c:v>
                </c:pt>
                <c:pt idx="363">
                  <c:v>9.8599061335933058</c:v>
                </c:pt>
                <c:pt idx="364">
                  <c:v>9.8295354078416484</c:v>
                </c:pt>
                <c:pt idx="365">
                  <c:v>9.8260403614597234</c:v>
                </c:pt>
                <c:pt idx="366">
                  <c:v>9.8096140018215152</c:v>
                </c:pt>
                <c:pt idx="367">
                  <c:v>9.8050293711868175</c:v>
                </c:pt>
                <c:pt idx="368">
                  <c:v>9.8031181593157584</c:v>
                </c:pt>
                <c:pt idx="369">
                  <c:v>9.7631621087223035</c:v>
                </c:pt>
                <c:pt idx="370">
                  <c:v>9.762195275614463</c:v>
                </c:pt>
                <c:pt idx="371">
                  <c:v>9.7593935080758172</c:v>
                </c:pt>
                <c:pt idx="372">
                  <c:v>9.7435532490676025</c:v>
                </c:pt>
                <c:pt idx="373">
                  <c:v>9.7362025151910458</c:v>
                </c:pt>
                <c:pt idx="374">
                  <c:v>9.7179065459472103</c:v>
                </c:pt>
                <c:pt idx="375">
                  <c:v>9.7025362976384173</c:v>
                </c:pt>
                <c:pt idx="376">
                  <c:v>9.6746284329881167</c:v>
                </c:pt>
                <c:pt idx="377">
                  <c:v>9.6303735054095263</c:v>
                </c:pt>
                <c:pt idx="379">
                  <c:v>9.5730518265474913</c:v>
                </c:pt>
                <c:pt idx="381">
                  <c:v>9.5499269556472477</c:v>
                </c:pt>
                <c:pt idx="382">
                  <c:v>9.5409169820841608</c:v>
                </c:pt>
                <c:pt idx="383">
                  <c:v>9.5340699240329361</c:v>
                </c:pt>
                <c:pt idx="384">
                  <c:v>9.5338101642425226</c:v>
                </c:pt>
                <c:pt idx="385">
                  <c:v>9.4744652197175245</c:v>
                </c:pt>
                <c:pt idx="386">
                  <c:v>9.4710542483870466</c:v>
                </c:pt>
                <c:pt idx="388">
                  <c:v>9.4517803699281195</c:v>
                </c:pt>
                <c:pt idx="390">
                  <c:v>9.3929549436622626</c:v>
                </c:pt>
                <c:pt idx="391">
                  <c:v>9.3668357404868967</c:v>
                </c:pt>
                <c:pt idx="392">
                  <c:v>9.3491870298432698</c:v>
                </c:pt>
                <c:pt idx="394">
                  <c:v>9.3104773628111452</c:v>
                </c:pt>
                <c:pt idx="395">
                  <c:v>9.3027878453692949</c:v>
                </c:pt>
                <c:pt idx="397">
                  <c:v>9.2721808490096578</c:v>
                </c:pt>
                <c:pt idx="398">
                  <c:v>9.2692397626938376</c:v>
                </c:pt>
                <c:pt idx="399">
                  <c:v>9.2648006033028949</c:v>
                </c:pt>
                <c:pt idx="400">
                  <c:v>9.255781117346638</c:v>
                </c:pt>
                <c:pt idx="401">
                  <c:v>9.2421135803600976</c:v>
                </c:pt>
                <c:pt idx="402">
                  <c:v>9.2376071995023921</c:v>
                </c:pt>
                <c:pt idx="403">
                  <c:v>9.2228225339582348</c:v>
                </c:pt>
                <c:pt idx="404">
                  <c:v>9.2219847091280318</c:v>
                </c:pt>
                <c:pt idx="405">
                  <c:v>9.2167997277764417</c:v>
                </c:pt>
                <c:pt idx="406">
                  <c:v>9.2011545074051497</c:v>
                </c:pt>
                <c:pt idx="407">
                  <c:v>9.1565603872706536</c:v>
                </c:pt>
                <c:pt idx="408">
                  <c:v>9.1373090964712436</c:v>
                </c:pt>
                <c:pt idx="409">
                  <c:v>9.1312752297515427</c:v>
                </c:pt>
                <c:pt idx="410">
                  <c:v>9.0790153795585518</c:v>
                </c:pt>
                <c:pt idx="411">
                  <c:v>9.0736638565146066</c:v>
                </c:pt>
                <c:pt idx="412">
                  <c:v>9.0731705633786994</c:v>
                </c:pt>
                <c:pt idx="413">
                  <c:v>9.0707729720082888</c:v>
                </c:pt>
                <c:pt idx="415">
                  <c:v>9.0460860766156799</c:v>
                </c:pt>
                <c:pt idx="416">
                  <c:v>9.0266135362813262</c:v>
                </c:pt>
                <c:pt idx="417">
                  <c:v>9.0149610394267494</c:v>
                </c:pt>
                <c:pt idx="418">
                  <c:v>8.9779447309199298</c:v>
                </c:pt>
                <c:pt idx="420">
                  <c:v>8.9303657638902738</c:v>
                </c:pt>
                <c:pt idx="421">
                  <c:v>8.9130360185003834</c:v>
                </c:pt>
                <c:pt idx="422">
                  <c:v>8.8992486291024449</c:v>
                </c:pt>
                <c:pt idx="423">
                  <c:v>8.8956457247642309</c:v>
                </c:pt>
                <c:pt idx="424">
                  <c:v>8.8788455675683196</c:v>
                </c:pt>
                <c:pt idx="425">
                  <c:v>8.8737744885781229</c:v>
                </c:pt>
                <c:pt idx="426">
                  <c:v>8.8683817072588624</c:v>
                </c:pt>
                <c:pt idx="427">
                  <c:v>8.8578367146571395</c:v>
                </c:pt>
                <c:pt idx="428">
                  <c:v>8.8405172998868196</c:v>
                </c:pt>
                <c:pt idx="429">
                  <c:v>8.8062734260189117</c:v>
                </c:pt>
                <c:pt idx="430">
                  <c:v>8.7898524145233949</c:v>
                </c:pt>
                <c:pt idx="431">
                  <c:v>8.7835204206922519</c:v>
                </c:pt>
                <c:pt idx="432">
                  <c:v>8.77955775913723</c:v>
                </c:pt>
                <c:pt idx="433">
                  <c:v>8.7789140236786327</c:v>
                </c:pt>
                <c:pt idx="434">
                  <c:v>8.7755885864552337</c:v>
                </c:pt>
                <c:pt idx="435">
                  <c:v>8.7659392497172224</c:v>
                </c:pt>
                <c:pt idx="436">
                  <c:v>8.7519413986156422</c:v>
                </c:pt>
                <c:pt idx="437">
                  <c:v>8.7270850578608226</c:v>
                </c:pt>
                <c:pt idx="438">
                  <c:v>8.7163002065534574</c:v>
                </c:pt>
                <c:pt idx="439">
                  <c:v>8.715057125127176</c:v>
                </c:pt>
                <c:pt idx="441">
                  <c:v>8.6586442799410452</c:v>
                </c:pt>
                <c:pt idx="442">
                  <c:v>8.5891967726458276</c:v>
                </c:pt>
                <c:pt idx="443">
                  <c:v>8.5859130990233847</c:v>
                </c:pt>
                <c:pt idx="444">
                  <c:v>8.5846353154145021</c:v>
                </c:pt>
                <c:pt idx="445">
                  <c:v>8.5657667777431108</c:v>
                </c:pt>
                <c:pt idx="446">
                  <c:v>8.5513770204412083</c:v>
                </c:pt>
                <c:pt idx="447">
                  <c:v>8.5361817114311069</c:v>
                </c:pt>
                <c:pt idx="448">
                  <c:v>8.5114349813180592</c:v>
                </c:pt>
                <c:pt idx="449">
                  <c:v>8.5043022221707716</c:v>
                </c:pt>
                <c:pt idx="450">
                  <c:v>8.451210811739756</c:v>
                </c:pt>
                <c:pt idx="451">
                  <c:v>8.4494526005924548</c:v>
                </c:pt>
                <c:pt idx="452">
                  <c:v>8.4395807152774651</c:v>
                </c:pt>
                <c:pt idx="454">
                  <c:v>8.4051155216264366</c:v>
                </c:pt>
                <c:pt idx="455">
                  <c:v>8.3957928228582119</c:v>
                </c:pt>
                <c:pt idx="456">
                  <c:v>8.3719053325317567</c:v>
                </c:pt>
                <c:pt idx="457">
                  <c:v>8.3460472208483587</c:v>
                </c:pt>
                <c:pt idx="458">
                  <c:v>8.3443433743952191</c:v>
                </c:pt>
                <c:pt idx="459">
                  <c:v>8.3324590921784569</c:v>
                </c:pt>
                <c:pt idx="460">
                  <c:v>8.3298542013265262</c:v>
                </c:pt>
                <c:pt idx="461">
                  <c:v>8.2764476387278592</c:v>
                </c:pt>
                <c:pt idx="462">
                  <c:v>8.2651548808156399</c:v>
                </c:pt>
                <c:pt idx="464">
                  <c:v>8.2534050308872811</c:v>
                </c:pt>
                <c:pt idx="465">
                  <c:v>8.2524889829667654</c:v>
                </c:pt>
                <c:pt idx="466">
                  <c:v>8.2497443613348285</c:v>
                </c:pt>
                <c:pt idx="467">
                  <c:v>8.2379551865278202</c:v>
                </c:pt>
                <c:pt idx="468">
                  <c:v>8.229945382843221</c:v>
                </c:pt>
                <c:pt idx="469">
                  <c:v>8.2129340079805253</c:v>
                </c:pt>
                <c:pt idx="470">
                  <c:v>8.191099988295754</c:v>
                </c:pt>
                <c:pt idx="471">
                  <c:v>8.1486217572358282</c:v>
                </c:pt>
                <c:pt idx="472">
                  <c:v>8.1212944215878533</c:v>
                </c:pt>
                <c:pt idx="473">
                  <c:v>8.1077680470652389</c:v>
                </c:pt>
                <c:pt idx="474">
                  <c:v>8.1073693035902323</c:v>
                </c:pt>
                <c:pt idx="475">
                  <c:v>8.0658423334425535</c:v>
                </c:pt>
                <c:pt idx="476">
                  <c:v>8.0602706090960261</c:v>
                </c:pt>
                <c:pt idx="477">
                  <c:v>8.0568939955643089</c:v>
                </c:pt>
                <c:pt idx="478">
                  <c:v>8.0364531907325762</c:v>
                </c:pt>
                <c:pt idx="479">
                  <c:v>8.0194281993732712</c:v>
                </c:pt>
                <c:pt idx="480">
                  <c:v>8.0109486276792303</c:v>
                </c:pt>
                <c:pt idx="481">
                  <c:v>7.9994600887234419</c:v>
                </c:pt>
                <c:pt idx="482">
                  <c:v>7.9945807493934522</c:v>
                </c:pt>
                <c:pt idx="483">
                  <c:v>7.9927308065785949</c:v>
                </c:pt>
                <c:pt idx="484">
                  <c:v>7.9845094066370592</c:v>
                </c:pt>
                <c:pt idx="485">
                  <c:v>7.975138889475188</c:v>
                </c:pt>
                <c:pt idx="486">
                  <c:v>7.9512103600856747</c:v>
                </c:pt>
                <c:pt idx="487">
                  <c:v>7.9483741270289752</c:v>
                </c:pt>
                <c:pt idx="488">
                  <c:v>7.9478024825771447</c:v>
                </c:pt>
                <c:pt idx="489">
                  <c:v>7.9397964840890314</c:v>
                </c:pt>
                <c:pt idx="490">
                  <c:v>7.938509456474578</c:v>
                </c:pt>
                <c:pt idx="492">
                  <c:v>7.8945004226658728</c:v>
                </c:pt>
                <c:pt idx="493">
                  <c:v>7.8780400593246007</c:v>
                </c:pt>
                <c:pt idx="494">
                  <c:v>7.8766169031705333</c:v>
                </c:pt>
                <c:pt idx="495">
                  <c:v>7.8590665286253785</c:v>
                </c:pt>
                <c:pt idx="496">
                  <c:v>7.844733772098639</c:v>
                </c:pt>
                <c:pt idx="498">
                  <c:v>7.8260657378332859</c:v>
                </c:pt>
                <c:pt idx="499">
                  <c:v>7.7932368473637395</c:v>
                </c:pt>
                <c:pt idx="500">
                  <c:v>7.7902817069156951</c:v>
                </c:pt>
                <c:pt idx="501">
                  <c:v>7.7458388623199657</c:v>
                </c:pt>
                <c:pt idx="502">
                  <c:v>7.7378584603168061</c:v>
                </c:pt>
                <c:pt idx="503">
                  <c:v>7.7340237880637837</c:v>
                </c:pt>
                <c:pt idx="504">
                  <c:v>7.7284869327078116</c:v>
                </c:pt>
                <c:pt idx="505">
                  <c:v>7.7220371901752562</c:v>
                </c:pt>
                <c:pt idx="506">
                  <c:v>7.7212726870611057</c:v>
                </c:pt>
                <c:pt idx="507">
                  <c:v>7.7158618727511028</c:v>
                </c:pt>
                <c:pt idx="508">
                  <c:v>7.6407704337080657</c:v>
                </c:pt>
                <c:pt idx="509">
                  <c:v>7.6272008578317898</c:v>
                </c:pt>
                <c:pt idx="510">
                  <c:v>7.6106392865908239</c:v>
                </c:pt>
                <c:pt idx="511">
                  <c:v>7.6071967616053033</c:v>
                </c:pt>
                <c:pt idx="512">
                  <c:v>7.586326237548465</c:v>
                </c:pt>
                <c:pt idx="513">
                  <c:v>7.5833786836347432</c:v>
                </c:pt>
                <c:pt idx="514">
                  <c:v>7.5808848472027988</c:v>
                </c:pt>
                <c:pt idx="515">
                  <c:v>7.572075972070925</c:v>
                </c:pt>
                <c:pt idx="516">
                  <c:v>7.5527246270929522</c:v>
                </c:pt>
                <c:pt idx="517">
                  <c:v>7.5481269456955289</c:v>
                </c:pt>
                <c:pt idx="518">
                  <c:v>7.5378027827635874</c:v>
                </c:pt>
                <c:pt idx="519">
                  <c:v>7.5279591131496</c:v>
                </c:pt>
                <c:pt idx="520">
                  <c:v>7.5121965159636233</c:v>
                </c:pt>
                <c:pt idx="521">
                  <c:v>7.5027823687457644</c:v>
                </c:pt>
                <c:pt idx="522">
                  <c:v>7.5015789333243603</c:v>
                </c:pt>
                <c:pt idx="523">
                  <c:v>7.4811925037061</c:v>
                </c:pt>
                <c:pt idx="524">
                  <c:v>7.4789161514789368</c:v>
                </c:pt>
                <c:pt idx="525">
                  <c:v>7.4534974082279133</c:v>
                </c:pt>
                <c:pt idx="526">
                  <c:v>7.4383921883571222</c:v>
                </c:pt>
                <c:pt idx="527">
                  <c:v>7.4275306100273912</c:v>
                </c:pt>
                <c:pt idx="528">
                  <c:v>7.4227911963003912</c:v>
                </c:pt>
                <c:pt idx="529">
                  <c:v>7.3921396499875467</c:v>
                </c:pt>
                <c:pt idx="530">
                  <c:v>7.3856100478575533</c:v>
                </c:pt>
                <c:pt idx="531">
                  <c:v>7.3752526398878793</c:v>
                </c:pt>
                <c:pt idx="532">
                  <c:v>7.3543490379944512</c:v>
                </c:pt>
                <c:pt idx="533">
                  <c:v>7.331873232257772</c:v>
                </c:pt>
                <c:pt idx="534">
                  <c:v>7.3261966709466817</c:v>
                </c:pt>
                <c:pt idx="535">
                  <c:v>7.3032238229472615</c:v>
                </c:pt>
                <c:pt idx="536">
                  <c:v>7.2870031094201959</c:v>
                </c:pt>
                <c:pt idx="537">
                  <c:v>7.2759643631558806</c:v>
                </c:pt>
                <c:pt idx="538">
                  <c:v>7.250678800816222</c:v>
                </c:pt>
                <c:pt idx="539">
                  <c:v>7.2488064808504378</c:v>
                </c:pt>
                <c:pt idx="540">
                  <c:v>7.2366666380593605</c:v>
                </c:pt>
                <c:pt idx="541">
                  <c:v>7.2352124917644334</c:v>
                </c:pt>
                <c:pt idx="544">
                  <c:v>7.145198539363034</c:v>
                </c:pt>
                <c:pt idx="545">
                  <c:v>7.1223513606514155</c:v>
                </c:pt>
                <c:pt idx="546">
                  <c:v>7.1139381598473816</c:v>
                </c:pt>
                <c:pt idx="547">
                  <c:v>7.0329117764696694</c:v>
                </c:pt>
                <c:pt idx="548">
                  <c:v>7.0295349898928654</c:v>
                </c:pt>
                <c:pt idx="549">
                  <c:v>7.0222830426630836</c:v>
                </c:pt>
                <c:pt idx="550">
                  <c:v>7.0205326850423999</c:v>
                </c:pt>
                <c:pt idx="551">
                  <c:v>7.0055701409201863</c:v>
                </c:pt>
                <c:pt idx="552">
                  <c:v>6.987461765191755</c:v>
                </c:pt>
                <c:pt idx="553">
                  <c:v>6.9858807321880043</c:v>
                </c:pt>
                <c:pt idx="554">
                  <c:v>6.9553451463637703</c:v>
                </c:pt>
                <c:pt idx="555">
                  <c:v>6.9544391473020237</c:v>
                </c:pt>
                <c:pt idx="556">
                  <c:v>6.9331091060660421</c:v>
                </c:pt>
                <c:pt idx="557">
                  <c:v>6.9294670037461819</c:v>
                </c:pt>
                <c:pt idx="558">
                  <c:v>6.9252994075845358</c:v>
                </c:pt>
                <c:pt idx="559">
                  <c:v>6.9034791376230578</c:v>
                </c:pt>
                <c:pt idx="560">
                  <c:v>6.892896654715754</c:v>
                </c:pt>
                <c:pt idx="561">
                  <c:v>6.8927846441317371</c:v>
                </c:pt>
                <c:pt idx="562">
                  <c:v>6.891137649547983</c:v>
                </c:pt>
                <c:pt idx="563">
                  <c:v>6.8887516803715219</c:v>
                </c:pt>
                <c:pt idx="564">
                  <c:v>6.8812741049201005</c:v>
                </c:pt>
                <c:pt idx="565">
                  <c:v>6.8801123949524481</c:v>
                </c:pt>
                <c:pt idx="566">
                  <c:v>6.873365720128735</c:v>
                </c:pt>
                <c:pt idx="567">
                  <c:v>6.872015636716406</c:v>
                </c:pt>
                <c:pt idx="568">
                  <c:v>6.8676986424236448</c:v>
                </c:pt>
                <c:pt idx="569">
                  <c:v>6.8645422280711035</c:v>
                </c:pt>
                <c:pt idx="570">
                  <c:v>6.8451092342455269</c:v>
                </c:pt>
                <c:pt idx="571">
                  <c:v>6.8389826691300009</c:v>
                </c:pt>
                <c:pt idx="572">
                  <c:v>6.8378678798616637</c:v>
                </c:pt>
                <c:pt idx="573">
                  <c:v>6.8353055775082261</c:v>
                </c:pt>
                <c:pt idx="574">
                  <c:v>6.8211623070332523</c:v>
                </c:pt>
                <c:pt idx="575">
                  <c:v>6.7759678927453564</c:v>
                </c:pt>
                <c:pt idx="576">
                  <c:v>6.7743546464978142</c:v>
                </c:pt>
                <c:pt idx="577">
                  <c:v>6.7625330400227659</c:v>
                </c:pt>
                <c:pt idx="578">
                  <c:v>6.7597605188792196</c:v>
                </c:pt>
                <c:pt idx="579">
                  <c:v>6.7509671504019222</c:v>
                </c:pt>
                <c:pt idx="580">
                  <c:v>6.7443078204999445</c:v>
                </c:pt>
                <c:pt idx="581">
                  <c:v>6.7228526603332819</c:v>
                </c:pt>
                <c:pt idx="582">
                  <c:v>6.7156172740151847</c:v>
                </c:pt>
                <c:pt idx="583">
                  <c:v>6.7133676521936803</c:v>
                </c:pt>
                <c:pt idx="584">
                  <c:v>6.6999212501263594</c:v>
                </c:pt>
                <c:pt idx="585">
                  <c:v>6.6881056452036054</c:v>
                </c:pt>
                <c:pt idx="586">
                  <c:v>6.6677775620678377</c:v>
                </c:pt>
                <c:pt idx="587">
                  <c:v>6.6606776840843995</c:v>
                </c:pt>
                <c:pt idx="588">
                  <c:v>6.6516761656027841</c:v>
                </c:pt>
                <c:pt idx="590">
                  <c:v>6.6282418547273672</c:v>
                </c:pt>
                <c:pt idx="591">
                  <c:v>6.620764786350108</c:v>
                </c:pt>
                <c:pt idx="593">
                  <c:v>6.6004356098375503</c:v>
                </c:pt>
                <c:pt idx="594">
                  <c:v>6.5968694694258776</c:v>
                </c:pt>
                <c:pt idx="595">
                  <c:v>6.5939176705495921</c:v>
                </c:pt>
                <c:pt idx="596">
                  <c:v>6.5869382303910093</c:v>
                </c:pt>
                <c:pt idx="597">
                  <c:v>6.5766283251790014</c:v>
                </c:pt>
                <c:pt idx="598">
                  <c:v>6.5683867210212812</c:v>
                </c:pt>
                <c:pt idx="599">
                  <c:v>6.5592960631525079</c:v>
                </c:pt>
                <c:pt idx="600">
                  <c:v>6.536519661102667</c:v>
                </c:pt>
                <c:pt idx="601">
                  <c:v>6.5250115076095137</c:v>
                </c:pt>
                <c:pt idx="603">
                  <c:v>6.5085486950399636</c:v>
                </c:pt>
                <c:pt idx="604">
                  <c:v>6.507682930373285</c:v>
                </c:pt>
                <c:pt idx="605">
                  <c:v>6.4845017264366334</c:v>
                </c:pt>
                <c:pt idx="606">
                  <c:v>6.4822730628977769</c:v>
                </c:pt>
                <c:pt idx="607">
                  <c:v>6.4674127906376988</c:v>
                </c:pt>
                <c:pt idx="608">
                  <c:v>6.4647039347049979</c:v>
                </c:pt>
                <c:pt idx="609">
                  <c:v>6.4579755438743023</c:v>
                </c:pt>
                <c:pt idx="610">
                  <c:v>6.4086824010759278</c:v>
                </c:pt>
                <c:pt idx="611">
                  <c:v>6.3974646188138431</c:v>
                </c:pt>
                <c:pt idx="612">
                  <c:v>6.396384693199721</c:v>
                </c:pt>
                <c:pt idx="613">
                  <c:v>6.3952459051530894</c:v>
                </c:pt>
                <c:pt idx="614">
                  <c:v>6.381656800804854</c:v>
                </c:pt>
                <c:pt idx="615">
                  <c:v>6.3809772164648795</c:v>
                </c:pt>
                <c:pt idx="616">
                  <c:v>6.36043623273763</c:v>
                </c:pt>
                <c:pt idx="617">
                  <c:v>6.3493789508388181</c:v>
                </c:pt>
                <c:pt idx="618">
                  <c:v>6.3317707525105575</c:v>
                </c:pt>
                <c:pt idx="619">
                  <c:v>6.2795755204459738</c:v>
                </c:pt>
                <c:pt idx="620">
                  <c:v>6.2793044754358469</c:v>
                </c:pt>
                <c:pt idx="621">
                  <c:v>6.2790787403409265</c:v>
                </c:pt>
                <c:pt idx="623">
                  <c:v>6.2687661553074685</c:v>
                </c:pt>
                <c:pt idx="624">
                  <c:v>6.2632628545340188</c:v>
                </c:pt>
                <c:pt idx="625">
                  <c:v>6.2574130703880781</c:v>
                </c:pt>
                <c:pt idx="626">
                  <c:v>6.255400635548825</c:v>
                </c:pt>
                <c:pt idx="627">
                  <c:v>6.2515641024544246</c:v>
                </c:pt>
                <c:pt idx="628">
                  <c:v>6.2402194615053483</c:v>
                </c:pt>
                <c:pt idx="629">
                  <c:v>6.2340265596797542</c:v>
                </c:pt>
                <c:pt idx="630">
                  <c:v>6.2320981887457654</c:v>
                </c:pt>
                <c:pt idx="631">
                  <c:v>6.2310071313303386</c:v>
                </c:pt>
                <c:pt idx="632">
                  <c:v>6.2306090396982015</c:v>
                </c:pt>
                <c:pt idx="633">
                  <c:v>6.206923669840906</c:v>
                </c:pt>
                <c:pt idx="634">
                  <c:v>6.2024732911743579</c:v>
                </c:pt>
                <c:pt idx="635">
                  <c:v>6.2005311172900379</c:v>
                </c:pt>
                <c:pt idx="636">
                  <c:v>6.1992464080625522</c:v>
                </c:pt>
                <c:pt idx="637">
                  <c:v>6.1992370328406192</c:v>
                </c:pt>
                <c:pt idx="638">
                  <c:v>6.1949743537196129</c:v>
                </c:pt>
                <c:pt idx="639">
                  <c:v>6.1941445863059172</c:v>
                </c:pt>
                <c:pt idx="640">
                  <c:v>6.1911659244450545</c:v>
                </c:pt>
                <c:pt idx="641">
                  <c:v>6.1858241620389824</c:v>
                </c:pt>
                <c:pt idx="642">
                  <c:v>6.1852097406261635</c:v>
                </c:pt>
                <c:pt idx="643">
                  <c:v>6.1848276437371137</c:v>
                </c:pt>
                <c:pt idx="644">
                  <c:v>6.1774276067059946</c:v>
                </c:pt>
                <c:pt idx="645">
                  <c:v>6.1756971446507185</c:v>
                </c:pt>
                <c:pt idx="646">
                  <c:v>6.1626943780107153</c:v>
                </c:pt>
                <c:pt idx="647">
                  <c:v>6.1445762194695508</c:v>
                </c:pt>
                <c:pt idx="648">
                  <c:v>6.1428409288347838</c:v>
                </c:pt>
                <c:pt idx="649">
                  <c:v>6.1365281780343581</c:v>
                </c:pt>
                <c:pt idx="650">
                  <c:v>6.1287456762618344</c:v>
                </c:pt>
                <c:pt idx="651">
                  <c:v>6.1151711764487953</c:v>
                </c:pt>
                <c:pt idx="652">
                  <c:v>6.1113240970885769</c:v>
                </c:pt>
                <c:pt idx="653">
                  <c:v>6.1003812344979575</c:v>
                </c:pt>
                <c:pt idx="654">
                  <c:v>6.0473087972747068</c:v>
                </c:pt>
                <c:pt idx="655">
                  <c:v>6.0436163095763629</c:v>
                </c:pt>
                <c:pt idx="656">
                  <c:v>6.0417942132635414</c:v>
                </c:pt>
                <c:pt idx="657">
                  <c:v>6.0381270716937836</c:v>
                </c:pt>
                <c:pt idx="659">
                  <c:v>6.024033425101468</c:v>
                </c:pt>
                <c:pt idx="660">
                  <c:v>6.0175163522513655</c:v>
                </c:pt>
                <c:pt idx="661">
                  <c:v>6.0149809104341134</c:v>
                </c:pt>
                <c:pt idx="662">
                  <c:v>6.0146095524698096</c:v>
                </c:pt>
                <c:pt idx="663">
                  <c:v>6.013494400652819</c:v>
                </c:pt>
                <c:pt idx="664">
                  <c:v>6.0026372363345004</c:v>
                </c:pt>
                <c:pt idx="665">
                  <c:v>5.9999945374065984</c:v>
                </c:pt>
                <c:pt idx="666">
                  <c:v>5.9907878925747227</c:v>
                </c:pt>
                <c:pt idx="667">
                  <c:v>5.9856716610027014</c:v>
                </c:pt>
                <c:pt idx="668">
                  <c:v>5.9820535160658403</c:v>
                </c:pt>
                <c:pt idx="669">
                  <c:v>5.9810157647864672</c:v>
                </c:pt>
                <c:pt idx="670">
                  <c:v>5.9796285749013469</c:v>
                </c:pt>
                <c:pt idx="671">
                  <c:v>5.9524721768057223</c:v>
                </c:pt>
                <c:pt idx="672">
                  <c:v>5.9490538366637731</c:v>
                </c:pt>
                <c:pt idx="673">
                  <c:v>5.9252798062253191</c:v>
                </c:pt>
                <c:pt idx="674">
                  <c:v>5.9204350300767734</c:v>
                </c:pt>
                <c:pt idx="675">
                  <c:v>5.913641930812032</c:v>
                </c:pt>
                <c:pt idx="676">
                  <c:v>5.9128241383611844</c:v>
                </c:pt>
                <c:pt idx="677">
                  <c:v>5.9054714195903113</c:v>
                </c:pt>
                <c:pt idx="678">
                  <c:v>5.8762606394656594</c:v>
                </c:pt>
                <c:pt idx="679">
                  <c:v>5.8723470508430999</c:v>
                </c:pt>
                <c:pt idx="680">
                  <c:v>5.8672097278188309</c:v>
                </c:pt>
                <c:pt idx="681">
                  <c:v>5.8655221540870066</c:v>
                </c:pt>
                <c:pt idx="682">
                  <c:v>5.8616301631149206</c:v>
                </c:pt>
                <c:pt idx="683">
                  <c:v>5.8577818583411565</c:v>
                </c:pt>
                <c:pt idx="684">
                  <c:v>5.8516427467783227</c:v>
                </c:pt>
                <c:pt idx="685">
                  <c:v>5.8473647662984831</c:v>
                </c:pt>
                <c:pt idx="686">
                  <c:v>5.8378122280559603</c:v>
                </c:pt>
                <c:pt idx="687">
                  <c:v>5.8359282326361832</c:v>
                </c:pt>
                <c:pt idx="688">
                  <c:v>5.8070918884799552</c:v>
                </c:pt>
                <c:pt idx="689">
                  <c:v>5.8000166453030024</c:v>
                </c:pt>
                <c:pt idx="691">
                  <c:v>5.7917687501228059</c:v>
                </c:pt>
                <c:pt idx="692">
                  <c:v>5.7867620005020175</c:v>
                </c:pt>
                <c:pt idx="693">
                  <c:v>5.7728137304983482</c:v>
                </c:pt>
                <c:pt idx="694">
                  <c:v>5.7724720264667759</c:v>
                </c:pt>
                <c:pt idx="695">
                  <c:v>5.7622706448274092</c:v>
                </c:pt>
                <c:pt idx="696">
                  <c:v>5.7573317020604273</c:v>
                </c:pt>
                <c:pt idx="697">
                  <c:v>5.7491161567293467</c:v>
                </c:pt>
                <c:pt idx="698">
                  <c:v>5.7461861042169637</c:v>
                </c:pt>
                <c:pt idx="699">
                  <c:v>5.7447084684192999</c:v>
                </c:pt>
                <c:pt idx="700">
                  <c:v>5.7362233056853196</c:v>
                </c:pt>
                <c:pt idx="701">
                  <c:v>5.7306413621085053</c:v>
                </c:pt>
                <c:pt idx="702">
                  <c:v>5.7268160894791356</c:v>
                </c:pt>
                <c:pt idx="703">
                  <c:v>5.7257897356613032</c:v>
                </c:pt>
                <c:pt idx="704">
                  <c:v>5.712192467628161</c:v>
                </c:pt>
                <c:pt idx="705">
                  <c:v>5.7110107059774355</c:v>
                </c:pt>
                <c:pt idx="706">
                  <c:v>5.7091599476447383</c:v>
                </c:pt>
                <c:pt idx="707">
                  <c:v>5.7081887079545766</c:v>
                </c:pt>
                <c:pt idx="708">
                  <c:v>5.6994515533197356</c:v>
                </c:pt>
                <c:pt idx="709">
                  <c:v>5.6993941308936815</c:v>
                </c:pt>
                <c:pt idx="710">
                  <c:v>5.6942570107472292</c:v>
                </c:pt>
                <c:pt idx="711">
                  <c:v>5.6876201366350809</c:v>
                </c:pt>
                <c:pt idx="712">
                  <c:v>5.6847014397615441</c:v>
                </c:pt>
                <c:pt idx="713">
                  <c:v>5.6810775777946967</c:v>
                </c:pt>
                <c:pt idx="714">
                  <c:v>5.6796973084044886</c:v>
                </c:pt>
                <c:pt idx="715">
                  <c:v>5.6721723611327173</c:v>
                </c:pt>
                <c:pt idx="716">
                  <c:v>5.6557280057750647</c:v>
                </c:pt>
                <c:pt idx="717">
                  <c:v>5.6494537073156863</c:v>
                </c:pt>
                <c:pt idx="718">
                  <c:v>5.6344103223473372</c:v>
                </c:pt>
                <c:pt idx="719">
                  <c:v>5.632363796426997</c:v>
                </c:pt>
                <c:pt idx="720">
                  <c:v>5.6306848021408316</c:v>
                </c:pt>
                <c:pt idx="721">
                  <c:v>5.6252172731572543</c:v>
                </c:pt>
                <c:pt idx="722">
                  <c:v>5.6214859152997771</c:v>
                </c:pt>
                <c:pt idx="724">
                  <c:v>5.5907977554388166</c:v>
                </c:pt>
                <c:pt idx="725">
                  <c:v>5.5841113448043904</c:v>
                </c:pt>
                <c:pt idx="726">
                  <c:v>5.5835031657461842</c:v>
                </c:pt>
                <c:pt idx="727">
                  <c:v>5.5721702489185567</c:v>
                </c:pt>
                <c:pt idx="728">
                  <c:v>5.5658417223806316</c:v>
                </c:pt>
                <c:pt idx="729">
                  <c:v>5.5452157249575436</c:v>
                </c:pt>
                <c:pt idx="730">
                  <c:v>5.538655049520286</c:v>
                </c:pt>
                <c:pt idx="731">
                  <c:v>5.5361636264515708</c:v>
                </c:pt>
                <c:pt idx="732">
                  <c:v>5.5265090200669293</c:v>
                </c:pt>
                <c:pt idx="733">
                  <c:v>5.5235074419640702</c:v>
                </c:pt>
                <c:pt idx="734">
                  <c:v>5.518475336205908</c:v>
                </c:pt>
                <c:pt idx="735">
                  <c:v>5.5135430211796299</c:v>
                </c:pt>
                <c:pt idx="736">
                  <c:v>5.5109044838686474</c:v>
                </c:pt>
                <c:pt idx="738">
                  <c:v>5.4989820335824087</c:v>
                </c:pt>
                <c:pt idx="739">
                  <c:v>5.4980874907812787</c:v>
                </c:pt>
                <c:pt idx="740">
                  <c:v>5.4876765526285061</c:v>
                </c:pt>
                <c:pt idx="741">
                  <c:v>5.4829393841180893</c:v>
                </c:pt>
                <c:pt idx="742">
                  <c:v>5.4701053772920183</c:v>
                </c:pt>
                <c:pt idx="743">
                  <c:v>5.4574266190698335</c:v>
                </c:pt>
                <c:pt idx="744">
                  <c:v>5.4572768467673063</c:v>
                </c:pt>
                <c:pt idx="745">
                  <c:v>5.4494226490336262</c:v>
                </c:pt>
                <c:pt idx="746">
                  <c:v>5.4473256447415679</c:v>
                </c:pt>
                <c:pt idx="747">
                  <c:v>5.4410205023590743</c:v>
                </c:pt>
                <c:pt idx="748">
                  <c:v>5.4259025182453584</c:v>
                </c:pt>
                <c:pt idx="749">
                  <c:v>5.4173322636666263</c:v>
                </c:pt>
                <c:pt idx="750">
                  <c:v>5.4170137093308659</c:v>
                </c:pt>
                <c:pt idx="751">
                  <c:v>5.416076779945719</c:v>
                </c:pt>
                <c:pt idx="752">
                  <c:v>5.4152784453894034</c:v>
                </c:pt>
                <c:pt idx="753">
                  <c:v>5.3933304506312796</c:v>
                </c:pt>
                <c:pt idx="754">
                  <c:v>5.3854648976848871</c:v>
                </c:pt>
                <c:pt idx="755">
                  <c:v>5.3702947498626177</c:v>
                </c:pt>
                <c:pt idx="756">
                  <c:v>5.3674082079877863</c:v>
                </c:pt>
                <c:pt idx="757">
                  <c:v>5.3552636359692318</c:v>
                </c:pt>
                <c:pt idx="758">
                  <c:v>5.3506363864701871</c:v>
                </c:pt>
                <c:pt idx="759">
                  <c:v>5.3500303977136152</c:v>
                </c:pt>
                <c:pt idx="760">
                  <c:v>5.3475229094901326</c:v>
                </c:pt>
                <c:pt idx="761">
                  <c:v>5.3445529467810182</c:v>
                </c:pt>
                <c:pt idx="762">
                  <c:v>5.3339252875718302</c:v>
                </c:pt>
                <c:pt idx="763">
                  <c:v>5.3238094697624927</c:v>
                </c:pt>
                <c:pt idx="764">
                  <c:v>5.319717063882079</c:v>
                </c:pt>
                <c:pt idx="765">
                  <c:v>5.3191773997436158</c:v>
                </c:pt>
                <c:pt idx="766">
                  <c:v>5.3185997988652973</c:v>
                </c:pt>
                <c:pt idx="767">
                  <c:v>5.3164079994404476</c:v>
                </c:pt>
                <c:pt idx="768">
                  <c:v>5.2989530654335635</c:v>
                </c:pt>
                <c:pt idx="769">
                  <c:v>5.2935774098453123</c:v>
                </c:pt>
                <c:pt idx="770">
                  <c:v>5.2866830007503758</c:v>
                </c:pt>
                <c:pt idx="771">
                  <c:v>5.2602093047147926</c:v>
                </c:pt>
                <c:pt idx="772">
                  <c:v>5.259784957586338</c:v>
                </c:pt>
                <c:pt idx="773">
                  <c:v>5.257605628176524</c:v>
                </c:pt>
                <c:pt idx="774">
                  <c:v>5.2558445291484572</c:v>
                </c:pt>
                <c:pt idx="775">
                  <c:v>5.2546861889868</c:v>
                </c:pt>
                <c:pt idx="776">
                  <c:v>5.2337191421656692</c:v>
                </c:pt>
                <c:pt idx="777">
                  <c:v>5.2222792727711784</c:v>
                </c:pt>
                <c:pt idx="778">
                  <c:v>5.2178442341897915</c:v>
                </c:pt>
                <c:pt idx="779">
                  <c:v>5.2162439923760369</c:v>
                </c:pt>
                <c:pt idx="780">
                  <c:v>5.1933672179127086</c:v>
                </c:pt>
                <c:pt idx="781">
                  <c:v>5.1899948025484024</c:v>
                </c:pt>
                <c:pt idx="782">
                  <c:v>5.1824294110823734</c:v>
                </c:pt>
                <c:pt idx="783">
                  <c:v>5.1685449776736876</c:v>
                </c:pt>
                <c:pt idx="784">
                  <c:v>5.166670258275607</c:v>
                </c:pt>
                <c:pt idx="786">
                  <c:v>5.159745459797235</c:v>
                </c:pt>
                <c:pt idx="787">
                  <c:v>5.1547751753845663</c:v>
                </c:pt>
                <c:pt idx="788">
                  <c:v>5.1541347539283873</c:v>
                </c:pt>
                <c:pt idx="789">
                  <c:v>5.1529535611283297</c:v>
                </c:pt>
                <c:pt idx="790">
                  <c:v>5.1523475662933409</c:v>
                </c:pt>
                <c:pt idx="791">
                  <c:v>5.15151334240048</c:v>
                </c:pt>
                <c:pt idx="792">
                  <c:v>5.1462325876892967</c:v>
                </c:pt>
                <c:pt idx="793">
                  <c:v>5.134470257682529</c:v>
                </c:pt>
                <c:pt idx="794">
                  <c:v>5.1278493934004823</c:v>
                </c:pt>
                <c:pt idx="795">
                  <c:v>5.1276626925958597</c:v>
                </c:pt>
                <c:pt idx="796">
                  <c:v>5.1263212103442655</c:v>
                </c:pt>
                <c:pt idx="797">
                  <c:v>5.1110614341585521</c:v>
                </c:pt>
                <c:pt idx="798">
                  <c:v>5.088404079042486</c:v>
                </c:pt>
                <c:pt idx="799">
                  <c:v>5.0862880751132238</c:v>
                </c:pt>
                <c:pt idx="800">
                  <c:v>5.0839362959977699</c:v>
                </c:pt>
                <c:pt idx="801">
                  <c:v>5.0717828069330961</c:v>
                </c:pt>
                <c:pt idx="802">
                  <c:v>5.0638537843373213</c:v>
                </c:pt>
                <c:pt idx="803">
                  <c:v>5.051903408738176</c:v>
                </c:pt>
                <c:pt idx="804">
                  <c:v>5.0503930770009378</c:v>
                </c:pt>
                <c:pt idx="805">
                  <c:v>5.0456144292784986</c:v>
                </c:pt>
                <c:pt idx="806">
                  <c:v>5.03125560959315</c:v>
                </c:pt>
                <c:pt idx="807">
                  <c:v>5.0281133739736728</c:v>
                </c:pt>
                <c:pt idx="808">
                  <c:v>5.0239186156746687</c:v>
                </c:pt>
                <c:pt idx="809">
                  <c:v>5.0208651504801161</c:v>
                </c:pt>
                <c:pt idx="810">
                  <c:v>5.0177559618116137</c:v>
                </c:pt>
                <c:pt idx="811">
                  <c:v>5.015940496334661</c:v>
                </c:pt>
                <c:pt idx="812">
                  <c:v>5.0027383262177878</c:v>
                </c:pt>
                <c:pt idx="813">
                  <c:v>5.0011591086559735</c:v>
                </c:pt>
                <c:pt idx="814">
                  <c:v>4.9935346435213113</c:v>
                </c:pt>
                <c:pt idx="815">
                  <c:v>4.9917312926665822</c:v>
                </c:pt>
                <c:pt idx="816">
                  <c:v>4.9917025567198889</c:v>
                </c:pt>
                <c:pt idx="817">
                  <c:v>4.9667581696674414</c:v>
                </c:pt>
                <c:pt idx="818">
                  <c:v>4.9635896912714186</c:v>
                </c:pt>
                <c:pt idx="819">
                  <c:v>4.9507706377131937</c:v>
                </c:pt>
                <c:pt idx="820">
                  <c:v>4.9506027083218251</c:v>
                </c:pt>
                <c:pt idx="821">
                  <c:v>4.9433547394648638</c:v>
                </c:pt>
                <c:pt idx="822">
                  <c:v>4.9428091574276047</c:v>
                </c:pt>
                <c:pt idx="823">
                  <c:v>4.9404529683605753</c:v>
                </c:pt>
                <c:pt idx="824">
                  <c:v>4.9340587589337268</c:v>
                </c:pt>
                <c:pt idx="825">
                  <c:v>4.9185596327182317</c:v>
                </c:pt>
                <c:pt idx="826">
                  <c:v>4.9157040477233984</c:v>
                </c:pt>
                <c:pt idx="827">
                  <c:v>4.9120536832620498</c:v>
                </c:pt>
                <c:pt idx="828">
                  <c:v>4.9101048949432506</c:v>
                </c:pt>
                <c:pt idx="829">
                  <c:v>4.9094793991666394</c:v>
                </c:pt>
                <c:pt idx="830">
                  <c:v>4.9055066332689137</c:v>
                </c:pt>
                <c:pt idx="831">
                  <c:v>4.9004662139383139</c:v>
                </c:pt>
                <c:pt idx="832">
                  <c:v>4.9002376276580888</c:v>
                </c:pt>
                <c:pt idx="834">
                  <c:v>4.8894034877608705</c:v>
                </c:pt>
                <c:pt idx="835">
                  <c:v>4.8892989014617996</c:v>
                </c:pt>
                <c:pt idx="836">
                  <c:v>4.8598812470452346</c:v>
                </c:pt>
                <c:pt idx="837">
                  <c:v>4.8488155997142819</c:v>
                </c:pt>
                <c:pt idx="838">
                  <c:v>4.8463797623444442</c:v>
                </c:pt>
                <c:pt idx="839">
                  <c:v>4.8407714499654677</c:v>
                </c:pt>
                <c:pt idx="840">
                  <c:v>4.8381650202711777</c:v>
                </c:pt>
                <c:pt idx="841">
                  <c:v>4.8351381219156355</c:v>
                </c:pt>
                <c:pt idx="842">
                  <c:v>4.8349486660602512</c:v>
                </c:pt>
                <c:pt idx="843">
                  <c:v>4.8348316274519076</c:v>
                </c:pt>
                <c:pt idx="844">
                  <c:v>4.8330924343428823</c:v>
                </c:pt>
                <c:pt idx="845">
                  <c:v>4.8264897345214459</c:v>
                </c:pt>
                <c:pt idx="846">
                  <c:v>4.8244711132785065</c:v>
                </c:pt>
                <c:pt idx="847">
                  <c:v>4.8213692055837143</c:v>
                </c:pt>
                <c:pt idx="848">
                  <c:v>4.8182014370015214</c:v>
                </c:pt>
                <c:pt idx="849">
                  <c:v>4.8175853022465143</c:v>
                </c:pt>
                <c:pt idx="850">
                  <c:v>4.8150909615173161</c:v>
                </c:pt>
                <c:pt idx="851">
                  <c:v>4.8081428979971701</c:v>
                </c:pt>
                <c:pt idx="852">
                  <c:v>4.7980277685142365</c:v>
                </c:pt>
                <c:pt idx="853">
                  <c:v>4.7960702218068594</c:v>
                </c:pt>
                <c:pt idx="854">
                  <c:v>4.7887764276487408</c:v>
                </c:pt>
                <c:pt idx="855">
                  <c:v>4.7808633320081286</c:v>
                </c:pt>
                <c:pt idx="856">
                  <c:v>4.7737654518299815</c:v>
                </c:pt>
                <c:pt idx="857">
                  <c:v>4.7707547797154417</c:v>
                </c:pt>
                <c:pt idx="858">
                  <c:v>4.7605673541704032</c:v>
                </c:pt>
                <c:pt idx="859">
                  <c:v>4.7580175121312065</c:v>
                </c:pt>
                <c:pt idx="860">
                  <c:v>4.7561679531318264</c:v>
                </c:pt>
                <c:pt idx="862">
                  <c:v>4.7506868420682915</c:v>
                </c:pt>
                <c:pt idx="863">
                  <c:v>4.7444057890357341</c:v>
                </c:pt>
                <c:pt idx="864">
                  <c:v>4.7269654429476491</c:v>
                </c:pt>
                <c:pt idx="865">
                  <c:v>4.7235331359711195</c:v>
                </c:pt>
                <c:pt idx="867">
                  <c:v>4.7171325719587829</c:v>
                </c:pt>
                <c:pt idx="868">
                  <c:v>4.6978563423102573</c:v>
                </c:pt>
                <c:pt idx="869">
                  <c:v>4.6951297941287571</c:v>
                </c:pt>
                <c:pt idx="870">
                  <c:v>4.6950264558320871</c:v>
                </c:pt>
                <c:pt idx="871">
                  <c:v>4.6897596569871229</c:v>
                </c:pt>
                <c:pt idx="872">
                  <c:v>4.6639593744823644</c:v>
                </c:pt>
                <c:pt idx="873">
                  <c:v>4.6550384148152899</c:v>
                </c:pt>
                <c:pt idx="874">
                  <c:v>4.6509319653105106</c:v>
                </c:pt>
                <c:pt idx="875">
                  <c:v>4.6499436742492986</c:v>
                </c:pt>
                <c:pt idx="876">
                  <c:v>4.6455372712188234</c:v>
                </c:pt>
                <c:pt idx="877">
                  <c:v>4.6452715825569051</c:v>
                </c:pt>
                <c:pt idx="878">
                  <c:v>4.6447121424348508</c:v>
                </c:pt>
                <c:pt idx="879">
                  <c:v>4.64409673253886</c:v>
                </c:pt>
                <c:pt idx="880">
                  <c:v>4.6408345044814139</c:v>
                </c:pt>
                <c:pt idx="881">
                  <c:v>4.6367898088814528</c:v>
                </c:pt>
                <c:pt idx="882">
                  <c:v>4.6304832141547472</c:v>
                </c:pt>
                <c:pt idx="883">
                  <c:v>4.626058047626314</c:v>
                </c:pt>
                <c:pt idx="884">
                  <c:v>4.6234893099090559</c:v>
                </c:pt>
                <c:pt idx="885">
                  <c:v>4.6135073042153127</c:v>
                </c:pt>
                <c:pt idx="886">
                  <c:v>4.6114672180421241</c:v>
                </c:pt>
                <c:pt idx="887">
                  <c:v>4.6059027025025552</c:v>
                </c:pt>
                <c:pt idx="888">
                  <c:v>4.5959698514689231</c:v>
                </c:pt>
                <c:pt idx="889">
                  <c:v>4.5943940463877171</c:v>
                </c:pt>
                <c:pt idx="890">
                  <c:v>4.5867149515059698</c:v>
                </c:pt>
                <c:pt idx="891">
                  <c:v>4.583204139684443</c:v>
                </c:pt>
                <c:pt idx="892">
                  <c:v>4.5830231008594424</c:v>
                </c:pt>
                <c:pt idx="893">
                  <c:v>4.582132433113804</c:v>
                </c:pt>
                <c:pt idx="894">
                  <c:v>4.579754749522662</c:v>
                </c:pt>
                <c:pt idx="895">
                  <c:v>4.5621337380278835</c:v>
                </c:pt>
                <c:pt idx="896">
                  <c:v>4.5610933532414428</c:v>
                </c:pt>
                <c:pt idx="897">
                  <c:v>4.5549515451264302</c:v>
                </c:pt>
                <c:pt idx="898">
                  <c:v>4.5461875245882881</c:v>
                </c:pt>
                <c:pt idx="899">
                  <c:v>4.5332584562216853</c:v>
                </c:pt>
                <c:pt idx="900">
                  <c:v>4.4976412415221425</c:v>
                </c:pt>
                <c:pt idx="901">
                  <c:v>4.4964895903348507</c:v>
                </c:pt>
                <c:pt idx="902">
                  <c:v>4.4945428045913971</c:v>
                </c:pt>
                <c:pt idx="903">
                  <c:v>4.4935936462118642</c:v>
                </c:pt>
                <c:pt idx="904">
                  <c:v>4.4761724984610298</c:v>
                </c:pt>
                <c:pt idx="905">
                  <c:v>4.4685748985067288</c:v>
                </c:pt>
                <c:pt idx="906">
                  <c:v>4.4655004646256753</c:v>
                </c:pt>
                <c:pt idx="907">
                  <c:v>4.4650689898213303</c:v>
                </c:pt>
                <c:pt idx="908">
                  <c:v>4.4617127874218303</c:v>
                </c:pt>
                <c:pt idx="909">
                  <c:v>4.4607955059331132</c:v>
                </c:pt>
                <c:pt idx="910">
                  <c:v>4.4516851465293898</c:v>
                </c:pt>
                <c:pt idx="911">
                  <c:v>4.448773383199466</c:v>
                </c:pt>
                <c:pt idx="913">
                  <c:v>4.4456473804935888</c:v>
                </c:pt>
                <c:pt idx="914">
                  <c:v>4.4442702469378075</c:v>
                </c:pt>
                <c:pt idx="915">
                  <c:v>4.4402172001100135</c:v>
                </c:pt>
                <c:pt idx="916">
                  <c:v>4.4394114521597778</c:v>
                </c:pt>
                <c:pt idx="917">
                  <c:v>4.4364403055782464</c:v>
                </c:pt>
                <c:pt idx="918">
                  <c:v>4.4332248446366425</c:v>
                </c:pt>
                <c:pt idx="919">
                  <c:v>4.4297236586071946</c:v>
                </c:pt>
                <c:pt idx="920">
                  <c:v>4.4287423343596561</c:v>
                </c:pt>
                <c:pt idx="921">
                  <c:v>4.4258762014879327</c:v>
                </c:pt>
                <c:pt idx="922">
                  <c:v>4.4247920774971421</c:v>
                </c:pt>
                <c:pt idx="923">
                  <c:v>4.4244765974641096</c:v>
                </c:pt>
                <c:pt idx="924">
                  <c:v>4.4232626280982839</c:v>
                </c:pt>
                <c:pt idx="925">
                  <c:v>4.4132536238484494</c:v>
                </c:pt>
                <c:pt idx="926">
                  <c:v>4.4074517975956198</c:v>
                </c:pt>
                <c:pt idx="927">
                  <c:v>4.4053174326720992</c:v>
                </c:pt>
                <c:pt idx="928">
                  <c:v>4.3937986946321157</c:v>
                </c:pt>
                <c:pt idx="929">
                  <c:v>4.3914949866020798</c:v>
                </c:pt>
                <c:pt idx="930">
                  <c:v>4.3877557707659385</c:v>
                </c:pt>
                <c:pt idx="931">
                  <c:v>4.3829852281586135</c:v>
                </c:pt>
                <c:pt idx="932">
                  <c:v>4.3809635414341495</c:v>
                </c:pt>
                <c:pt idx="933">
                  <c:v>4.3675767504450951</c:v>
                </c:pt>
                <c:pt idx="934">
                  <c:v>4.3647152789718886</c:v>
                </c:pt>
                <c:pt idx="935">
                  <c:v>4.3621090734111041</c:v>
                </c:pt>
                <c:pt idx="936">
                  <c:v>4.3551934212087833</c:v>
                </c:pt>
                <c:pt idx="937">
                  <c:v>4.3541939795896365</c:v>
                </c:pt>
                <c:pt idx="938">
                  <c:v>4.345819429781999</c:v>
                </c:pt>
                <c:pt idx="939">
                  <c:v>4.3373646792046063</c:v>
                </c:pt>
                <c:pt idx="940">
                  <c:v>4.3332277348773633</c:v>
                </c:pt>
                <c:pt idx="941">
                  <c:v>4.3301695854321443</c:v>
                </c:pt>
                <c:pt idx="942">
                  <c:v>4.3296888988447915</c:v>
                </c:pt>
                <c:pt idx="943">
                  <c:v>4.3204086328524198</c:v>
                </c:pt>
                <c:pt idx="944">
                  <c:v>4.3147257513523281</c:v>
                </c:pt>
                <c:pt idx="945">
                  <c:v>4.2993964155738666</c:v>
                </c:pt>
                <c:pt idx="946">
                  <c:v>4.2974125075992182</c:v>
                </c:pt>
                <c:pt idx="947">
                  <c:v>4.2968987101186764</c:v>
                </c:pt>
                <c:pt idx="948">
                  <c:v>4.2848920333349545</c:v>
                </c:pt>
                <c:pt idx="949">
                  <c:v>4.27676857963902</c:v>
                </c:pt>
                <c:pt idx="950">
                  <c:v>4.2755707097951907</c:v>
                </c:pt>
                <c:pt idx="951">
                  <c:v>4.2722113131761645</c:v>
                </c:pt>
                <c:pt idx="952">
                  <c:v>4.269338999591004</c:v>
                </c:pt>
                <c:pt idx="954">
                  <c:v>4.2672168068670562</c:v>
                </c:pt>
                <c:pt idx="955">
                  <c:v>4.2649101100534743</c:v>
                </c:pt>
                <c:pt idx="957">
                  <c:v>4.2589361348765742</c:v>
                </c:pt>
                <c:pt idx="958">
                  <c:v>4.2580197363229848</c:v>
                </c:pt>
                <c:pt idx="959">
                  <c:v>4.2554952512850086</c:v>
                </c:pt>
                <c:pt idx="960">
                  <c:v>4.2554422527614344</c:v>
                </c:pt>
                <c:pt idx="961">
                  <c:v>4.2514803857039745</c:v>
                </c:pt>
                <c:pt idx="962">
                  <c:v>4.2481361353556446</c:v>
                </c:pt>
                <c:pt idx="963">
                  <c:v>4.2459581997458695</c:v>
                </c:pt>
                <c:pt idx="964">
                  <c:v>4.2455905480821183</c:v>
                </c:pt>
                <c:pt idx="965">
                  <c:v>4.231440228793776</c:v>
                </c:pt>
                <c:pt idx="966">
                  <c:v>4.2284311185580705</c:v>
                </c:pt>
                <c:pt idx="967">
                  <c:v>4.2268868141079414</c:v>
                </c:pt>
                <c:pt idx="968">
                  <c:v>4.2186023306189924</c:v>
                </c:pt>
                <c:pt idx="969">
                  <c:v>4.2149442938168438</c:v>
                </c:pt>
                <c:pt idx="970">
                  <c:v>4.2132647686743869</c:v>
                </c:pt>
                <c:pt idx="971">
                  <c:v>4.2095159596620508</c:v>
                </c:pt>
                <c:pt idx="972">
                  <c:v>4.2092011109520122</c:v>
                </c:pt>
                <c:pt idx="973">
                  <c:v>4.2054039747735317</c:v>
                </c:pt>
                <c:pt idx="974">
                  <c:v>4.200585885809514</c:v>
                </c:pt>
                <c:pt idx="975">
                  <c:v>4.1998297814632215</c:v>
                </c:pt>
                <c:pt idx="976">
                  <c:v>4.1961484617040181</c:v>
                </c:pt>
                <c:pt idx="977">
                  <c:v>4.1957185411450961</c:v>
                </c:pt>
                <c:pt idx="978">
                  <c:v>4.1900073318733586</c:v>
                </c:pt>
                <c:pt idx="979">
                  <c:v>4.1891449059859269</c:v>
                </c:pt>
                <c:pt idx="980">
                  <c:v>4.1880357403601183</c:v>
                </c:pt>
                <c:pt idx="981">
                  <c:v>4.1861168715322608</c:v>
                </c:pt>
                <c:pt idx="982">
                  <c:v>4.1844859749215777</c:v>
                </c:pt>
                <c:pt idx="983">
                  <c:v>4.1829132602330734</c:v>
                </c:pt>
                <c:pt idx="984">
                  <c:v>4.1825287169646428</c:v>
                </c:pt>
                <c:pt idx="985">
                  <c:v>4.1801798076961081</c:v>
                </c:pt>
                <c:pt idx="986">
                  <c:v>4.1794352298628281</c:v>
                </c:pt>
                <c:pt idx="987">
                  <c:v>4.1729175885726466</c:v>
                </c:pt>
                <c:pt idx="988">
                  <c:v>4.1727352780341898</c:v>
                </c:pt>
                <c:pt idx="989">
                  <c:v>4.1650922392729255</c:v>
                </c:pt>
                <c:pt idx="990">
                  <c:v>4.1604064495430171</c:v>
                </c:pt>
                <c:pt idx="991">
                  <c:v>4.1590432684406888</c:v>
                </c:pt>
                <c:pt idx="992">
                  <c:v>4.1548292452840014</c:v>
                </c:pt>
                <c:pt idx="993">
                  <c:v>4.1522914480440916</c:v>
                </c:pt>
                <c:pt idx="994">
                  <c:v>4.1469002004599904</c:v>
                </c:pt>
                <c:pt idx="995">
                  <c:v>4.1431777432304679</c:v>
                </c:pt>
                <c:pt idx="996">
                  <c:v>4.1423126680675866</c:v>
                </c:pt>
                <c:pt idx="997">
                  <c:v>4.1419280521134603</c:v>
                </c:pt>
                <c:pt idx="998">
                  <c:v>4.1400657821620781</c:v>
                </c:pt>
                <c:pt idx="999">
                  <c:v>4.1400588074878684</c:v>
                </c:pt>
                <c:pt idx="1000">
                  <c:v>4.1397117960314214</c:v>
                </c:pt>
                <c:pt idx="1001">
                  <c:v>4.1394057146653118</c:v>
                </c:pt>
                <c:pt idx="1002">
                  <c:v>4.1367591865130944</c:v>
                </c:pt>
                <c:pt idx="1003">
                  <c:v>4.1344841625504731</c:v>
                </c:pt>
                <c:pt idx="1004">
                  <c:v>4.1312066787634034</c:v>
                </c:pt>
                <c:pt idx="1005">
                  <c:v>4.1257741267484231</c:v>
                </c:pt>
                <c:pt idx="1006">
                  <c:v>4.1112826609826918</c:v>
                </c:pt>
                <c:pt idx="1007">
                  <c:v>4.1081017653904777</c:v>
                </c:pt>
                <c:pt idx="1008">
                  <c:v>4.106524293991991</c:v>
                </c:pt>
                <c:pt idx="1009">
                  <c:v>4.1064334656081343</c:v>
                </c:pt>
                <c:pt idx="1010">
                  <c:v>4.104764147771748</c:v>
                </c:pt>
                <c:pt idx="1011">
                  <c:v>4.1038896251530694</c:v>
                </c:pt>
                <c:pt idx="1012">
                  <c:v>4.0975299533327192</c:v>
                </c:pt>
                <c:pt idx="1013">
                  <c:v>4.0962647627158324</c:v>
                </c:pt>
                <c:pt idx="1014">
                  <c:v>4.095368199874267</c:v>
                </c:pt>
                <c:pt idx="1015">
                  <c:v>4.0953144344657941</c:v>
                </c:pt>
                <c:pt idx="1016">
                  <c:v>4.0898740897208397</c:v>
                </c:pt>
                <c:pt idx="1017">
                  <c:v>4.0890562970555591</c:v>
                </c:pt>
                <c:pt idx="1018">
                  <c:v>4.0836000472053993</c:v>
                </c:pt>
                <c:pt idx="1019">
                  <c:v>4.0743913242447087</c:v>
                </c:pt>
                <c:pt idx="1020">
                  <c:v>4.0678375988284294</c:v>
                </c:pt>
                <c:pt idx="1021">
                  <c:v>4.065028294034347</c:v>
                </c:pt>
                <c:pt idx="1022">
                  <c:v>4.0639870357260621</c:v>
                </c:pt>
                <c:pt idx="1023">
                  <c:v>4.0603449862088388</c:v>
                </c:pt>
                <c:pt idx="1024">
                  <c:v>4.0516738555884579</c:v>
                </c:pt>
                <c:pt idx="1025">
                  <c:v>4.0507917771181399</c:v>
                </c:pt>
                <c:pt idx="1026">
                  <c:v>4.0507506469530057</c:v>
                </c:pt>
                <c:pt idx="1027">
                  <c:v>4.0476358817267526</c:v>
                </c:pt>
                <c:pt idx="1028">
                  <c:v>4.0457744056541323</c:v>
                </c:pt>
                <c:pt idx="1029">
                  <c:v>4.0417494904294244</c:v>
                </c:pt>
                <c:pt idx="1030">
                  <c:v>4.0369765548779597</c:v>
                </c:pt>
                <c:pt idx="1031">
                  <c:v>4.0246513860354751</c:v>
                </c:pt>
                <c:pt idx="1032">
                  <c:v>4.0240213069755946</c:v>
                </c:pt>
                <c:pt idx="1033">
                  <c:v>4.0234750716746221</c:v>
                </c:pt>
                <c:pt idx="1034">
                  <c:v>4.0234243478380165</c:v>
                </c:pt>
                <c:pt idx="1035">
                  <c:v>4.0214046719224763</c:v>
                </c:pt>
                <c:pt idx="1036">
                  <c:v>4.0195071741390569</c:v>
                </c:pt>
                <c:pt idx="1037">
                  <c:v>4.0166371968326295</c:v>
                </c:pt>
                <c:pt idx="1038">
                  <c:v>4.0110707616810197</c:v>
                </c:pt>
                <c:pt idx="1039">
                  <c:v>4.0082926335623705</c:v>
                </c:pt>
                <c:pt idx="1040">
                  <c:v>4.0030605187044159</c:v>
                </c:pt>
                <c:pt idx="1041">
                  <c:v>4.0022746415641768</c:v>
                </c:pt>
                <c:pt idx="1042">
                  <c:v>4.0003768935792419</c:v>
                </c:pt>
                <c:pt idx="1043">
                  <c:v>4.0003305515993759</c:v>
                </c:pt>
                <c:pt idx="1044">
                  <c:v>3.9951325626586431</c:v>
                </c:pt>
                <c:pt idx="1045">
                  <c:v>3.9946211307456183</c:v>
                </c:pt>
                <c:pt idx="1046">
                  <c:v>3.9945895308648494</c:v>
                </c:pt>
                <c:pt idx="1047">
                  <c:v>3.9910619314696212</c:v>
                </c:pt>
                <c:pt idx="1048">
                  <c:v>3.9890047936428679</c:v>
                </c:pt>
                <c:pt idx="1049">
                  <c:v>3.9777437978892722</c:v>
                </c:pt>
                <c:pt idx="1050">
                  <c:v>3.9774384312421955</c:v>
                </c:pt>
                <c:pt idx="1051">
                  <c:v>3.9773540089274135</c:v>
                </c:pt>
                <c:pt idx="1052">
                  <c:v>3.9733304431362479</c:v>
                </c:pt>
                <c:pt idx="1053">
                  <c:v>3.9726950966939292</c:v>
                </c:pt>
                <c:pt idx="1054">
                  <c:v>3.9693314335164893</c:v>
                </c:pt>
                <c:pt idx="1055">
                  <c:v>3.9681699416766576</c:v>
                </c:pt>
                <c:pt idx="1056">
                  <c:v>3.9586937969967657</c:v>
                </c:pt>
                <c:pt idx="1057">
                  <c:v>3.9571247868260135</c:v>
                </c:pt>
                <c:pt idx="1058">
                  <c:v>3.9539074149889961</c:v>
                </c:pt>
                <c:pt idx="1059">
                  <c:v>3.95308723972061</c:v>
                </c:pt>
                <c:pt idx="1060">
                  <c:v>3.9513946254166492</c:v>
                </c:pt>
                <c:pt idx="1061">
                  <c:v>3.9495358198364201</c:v>
                </c:pt>
                <c:pt idx="1062">
                  <c:v>3.9473301726524643</c:v>
                </c:pt>
                <c:pt idx="1063">
                  <c:v>3.9431609483704562</c:v>
                </c:pt>
                <c:pt idx="1064">
                  <c:v>3.93134504329204</c:v>
                </c:pt>
                <c:pt idx="1065">
                  <c:v>3.9250581688163644</c:v>
                </c:pt>
                <c:pt idx="1066">
                  <c:v>3.91477091323903</c:v>
                </c:pt>
                <c:pt idx="1067">
                  <c:v>3.9136651266318068</c:v>
                </c:pt>
                <c:pt idx="1068">
                  <c:v>3.9058191265112812</c:v>
                </c:pt>
                <c:pt idx="1069">
                  <c:v>3.9021779648310515</c:v>
                </c:pt>
                <c:pt idx="1070">
                  <c:v>3.8996210618860481</c:v>
                </c:pt>
                <c:pt idx="1071">
                  <c:v>3.8980968701655412</c:v>
                </c:pt>
                <c:pt idx="1072">
                  <c:v>3.8952041468005518</c:v>
                </c:pt>
                <c:pt idx="1073">
                  <c:v>3.8948662522552504</c:v>
                </c:pt>
                <c:pt idx="1074">
                  <c:v>3.8931317334261184</c:v>
                </c:pt>
                <c:pt idx="1075">
                  <c:v>3.8914016228965522</c:v>
                </c:pt>
                <c:pt idx="1076">
                  <c:v>3.8867112677185518</c:v>
                </c:pt>
                <c:pt idx="1077">
                  <c:v>3.8857844622713031</c:v>
                </c:pt>
                <c:pt idx="1078">
                  <c:v>3.8825404390555258</c:v>
                </c:pt>
                <c:pt idx="1079">
                  <c:v>3.8796622162769414</c:v>
                </c:pt>
                <c:pt idx="1080">
                  <c:v>3.8793348282201201</c:v>
                </c:pt>
                <c:pt idx="1081">
                  <c:v>3.8791199713105757</c:v>
                </c:pt>
                <c:pt idx="1082">
                  <c:v>3.8782048408142908</c:v>
                </c:pt>
                <c:pt idx="1083">
                  <c:v>3.8772019495175716</c:v>
                </c:pt>
                <c:pt idx="1084">
                  <c:v>3.8598812744433051</c:v>
                </c:pt>
                <c:pt idx="1085">
                  <c:v>3.8487663723478902</c:v>
                </c:pt>
                <c:pt idx="1086">
                  <c:v>3.8463105825389325</c:v>
                </c:pt>
                <c:pt idx="1087">
                  <c:v>3.8399821853885467</c:v>
                </c:pt>
                <c:pt idx="1088">
                  <c:v>3.8394429177229559</c:v>
                </c:pt>
                <c:pt idx="1089">
                  <c:v>3.8369831434020396</c:v>
                </c:pt>
                <c:pt idx="1090">
                  <c:v>3.835892086485488</c:v>
                </c:pt>
                <c:pt idx="1091">
                  <c:v>3.8324398300387674</c:v>
                </c:pt>
                <c:pt idx="1092">
                  <c:v>3.8319936557257965</c:v>
                </c:pt>
                <c:pt idx="1094">
                  <c:v>3.8256328217890752</c:v>
                </c:pt>
                <c:pt idx="1095">
                  <c:v>3.8239008786445714</c:v>
                </c:pt>
                <c:pt idx="1096">
                  <c:v>3.8238243667453218</c:v>
                </c:pt>
                <c:pt idx="1097">
                  <c:v>3.8195387533462859</c:v>
                </c:pt>
                <c:pt idx="1098">
                  <c:v>3.8166323901176495</c:v>
                </c:pt>
                <c:pt idx="1099">
                  <c:v>3.8140292982440385</c:v>
                </c:pt>
                <c:pt idx="1100">
                  <c:v>3.8000250765553769</c:v>
                </c:pt>
                <c:pt idx="1101">
                  <c:v>3.7954258555050671</c:v>
                </c:pt>
                <c:pt idx="1102">
                  <c:v>3.7810935244351387</c:v>
                </c:pt>
                <c:pt idx="1103">
                  <c:v>3.7741205700148655</c:v>
                </c:pt>
                <c:pt idx="1104">
                  <c:v>3.7726231816401916</c:v>
                </c:pt>
                <c:pt idx="1105">
                  <c:v>3.7724262973866001</c:v>
                </c:pt>
                <c:pt idx="1106">
                  <c:v>3.768838966266244</c:v>
                </c:pt>
                <c:pt idx="1107">
                  <c:v>3.7660548105819314</c:v>
                </c:pt>
                <c:pt idx="1108">
                  <c:v>3.7658254854391342</c:v>
                </c:pt>
                <c:pt idx="1109">
                  <c:v>3.7653586052651415</c:v>
                </c:pt>
                <c:pt idx="1110">
                  <c:v>3.7618713728581206</c:v>
                </c:pt>
                <c:pt idx="1111">
                  <c:v>3.7602325284856599</c:v>
                </c:pt>
                <c:pt idx="1112">
                  <c:v>3.7590815455311719</c:v>
                </c:pt>
                <c:pt idx="1113">
                  <c:v>3.7560009657586355</c:v>
                </c:pt>
                <c:pt idx="1114">
                  <c:v>3.7522029168965711</c:v>
                </c:pt>
                <c:pt idx="1115">
                  <c:v>3.7511739453848953</c:v>
                </c:pt>
                <c:pt idx="1116">
                  <c:v>3.7490408599022951</c:v>
                </c:pt>
                <c:pt idx="1117">
                  <c:v>3.7486289161466195</c:v>
                </c:pt>
                <c:pt idx="1118">
                  <c:v>3.7462674068706003</c:v>
                </c:pt>
                <c:pt idx="1119">
                  <c:v>3.7375438380715162</c:v>
                </c:pt>
                <c:pt idx="1120">
                  <c:v>3.7332935987605769</c:v>
                </c:pt>
                <c:pt idx="1121">
                  <c:v>3.7303145352195699</c:v>
                </c:pt>
                <c:pt idx="1122">
                  <c:v>3.7255983905530443</c:v>
                </c:pt>
                <c:pt idx="1123">
                  <c:v>3.724170004235158</c:v>
                </c:pt>
                <c:pt idx="1124">
                  <c:v>3.7235790338223858</c:v>
                </c:pt>
                <c:pt idx="1125">
                  <c:v>3.7086927406325803</c:v>
                </c:pt>
                <c:pt idx="1126">
                  <c:v>3.6938911126991689</c:v>
                </c:pt>
                <c:pt idx="1127">
                  <c:v>3.6891666430897843</c:v>
                </c:pt>
                <c:pt idx="1128">
                  <c:v>3.6851545704284119</c:v>
                </c:pt>
                <c:pt idx="1129">
                  <c:v>3.6840846127850253</c:v>
                </c:pt>
                <c:pt idx="1131">
                  <c:v>3.6652462412683771</c:v>
                </c:pt>
                <c:pt idx="1132">
                  <c:v>3.6635411920124668</c:v>
                </c:pt>
                <c:pt idx="1133">
                  <c:v>3.6608381070155174</c:v>
                </c:pt>
                <c:pt idx="1134">
                  <c:v>3.65753007857385</c:v>
                </c:pt>
                <c:pt idx="1135">
                  <c:v>3.6532813545752734</c:v>
                </c:pt>
                <c:pt idx="1137">
                  <c:v>3.6339751832673559</c:v>
                </c:pt>
                <c:pt idx="1138">
                  <c:v>3.6326320958280678</c:v>
                </c:pt>
                <c:pt idx="1139">
                  <c:v>3.6325591523668406</c:v>
                </c:pt>
                <c:pt idx="1140">
                  <c:v>3.629440675094199</c:v>
                </c:pt>
                <c:pt idx="1141">
                  <c:v>3.626609177960527</c:v>
                </c:pt>
                <c:pt idx="1142">
                  <c:v>3.6100454186654027</c:v>
                </c:pt>
                <c:pt idx="1143">
                  <c:v>3.6090233417112141</c:v>
                </c:pt>
                <c:pt idx="1144">
                  <c:v>3.6026323347875366</c:v>
                </c:pt>
                <c:pt idx="1145">
                  <c:v>3.6006477984210066</c:v>
                </c:pt>
                <c:pt idx="1146">
                  <c:v>3.5940449291804422</c:v>
                </c:pt>
                <c:pt idx="1148">
                  <c:v>3.5927203809211079</c:v>
                </c:pt>
                <c:pt idx="1149">
                  <c:v>3.5913385356544056</c:v>
                </c:pt>
                <c:pt idx="1150">
                  <c:v>3.5863214600459661</c:v>
                </c:pt>
                <c:pt idx="1151">
                  <c:v>3.5855434915905602</c:v>
                </c:pt>
                <c:pt idx="1152">
                  <c:v>3.5800498307151969</c:v>
                </c:pt>
                <c:pt idx="1153">
                  <c:v>3.5790891419618984</c:v>
                </c:pt>
                <c:pt idx="1154">
                  <c:v>3.5766720589157899</c:v>
                </c:pt>
                <c:pt idx="1155">
                  <c:v>3.5755337379813921</c:v>
                </c:pt>
                <c:pt idx="1156">
                  <c:v>3.5752701608619786</c:v>
                </c:pt>
                <c:pt idx="1157">
                  <c:v>3.5752130259668649</c:v>
                </c:pt>
                <c:pt idx="1158">
                  <c:v>3.5743265327218636</c:v>
                </c:pt>
                <c:pt idx="1159">
                  <c:v>3.5734554471513005</c:v>
                </c:pt>
                <c:pt idx="1160">
                  <c:v>3.5723842226198812</c:v>
                </c:pt>
                <c:pt idx="1161">
                  <c:v>3.5715708567394406</c:v>
                </c:pt>
                <c:pt idx="1162">
                  <c:v>3.5706400632454938</c:v>
                </c:pt>
                <c:pt idx="1163">
                  <c:v>3.5687130770277364</c:v>
                </c:pt>
                <c:pt idx="1164">
                  <c:v>3.5684113681391616</c:v>
                </c:pt>
                <c:pt idx="1165">
                  <c:v>3.5679652726955808</c:v>
                </c:pt>
                <c:pt idx="1166">
                  <c:v>3.5613354813595066</c:v>
                </c:pt>
                <c:pt idx="1167">
                  <c:v>3.552751601799399</c:v>
                </c:pt>
                <c:pt idx="1168">
                  <c:v>3.5520084722265541</c:v>
                </c:pt>
                <c:pt idx="1169">
                  <c:v>3.5404946114958253</c:v>
                </c:pt>
                <c:pt idx="1170">
                  <c:v>3.5391980188019918</c:v>
                </c:pt>
                <c:pt idx="1171">
                  <c:v>3.5365580912697685</c:v>
                </c:pt>
                <c:pt idx="1172">
                  <c:v>3.5319928510647172</c:v>
                </c:pt>
                <c:pt idx="1173">
                  <c:v>3.529969570017315</c:v>
                </c:pt>
                <c:pt idx="1174">
                  <c:v>3.5297833808618417</c:v>
                </c:pt>
                <c:pt idx="1175">
                  <c:v>3.5271877606397362</c:v>
                </c:pt>
                <c:pt idx="1176">
                  <c:v>3.5195555845496993</c:v>
                </c:pt>
                <c:pt idx="1177">
                  <c:v>3.5191390574148085</c:v>
                </c:pt>
                <c:pt idx="1178">
                  <c:v>3.5131910233532988</c:v>
                </c:pt>
                <c:pt idx="1179">
                  <c:v>3.5028550984743587</c:v>
                </c:pt>
                <c:pt idx="1180">
                  <c:v>3.4977405171958273</c:v>
                </c:pt>
                <c:pt idx="1181">
                  <c:v>3.4913183235756069</c:v>
                </c:pt>
                <c:pt idx="1182">
                  <c:v>3.4867362387916336</c:v>
                </c:pt>
                <c:pt idx="1183">
                  <c:v>3.4855307653464376</c:v>
                </c:pt>
                <c:pt idx="1184">
                  <c:v>3.4854991287829784</c:v>
                </c:pt>
                <c:pt idx="1185">
                  <c:v>3.483007808361664</c:v>
                </c:pt>
                <c:pt idx="1186">
                  <c:v>3.4827438741334222</c:v>
                </c:pt>
                <c:pt idx="1187">
                  <c:v>3.4790004570329187</c:v>
                </c:pt>
                <c:pt idx="1188">
                  <c:v>3.4772203539895288</c:v>
                </c:pt>
                <c:pt idx="1189">
                  <c:v>3.4762833969606417</c:v>
                </c:pt>
                <c:pt idx="1190">
                  <c:v>3.4762588568597206</c:v>
                </c:pt>
                <c:pt idx="1191">
                  <c:v>3.4706177268102913</c:v>
                </c:pt>
                <c:pt idx="1192">
                  <c:v>3.4690787477964271</c:v>
                </c:pt>
                <c:pt idx="1193">
                  <c:v>3.4670651117723601</c:v>
                </c:pt>
                <c:pt idx="1194">
                  <c:v>3.4649133052185137</c:v>
                </c:pt>
                <c:pt idx="1195">
                  <c:v>3.4618063810602391</c:v>
                </c:pt>
                <c:pt idx="1196">
                  <c:v>3.445715571625064</c:v>
                </c:pt>
                <c:pt idx="1197">
                  <c:v>3.4450044712749608</c:v>
                </c:pt>
                <c:pt idx="1198">
                  <c:v>3.4423983649159133</c:v>
                </c:pt>
                <c:pt idx="1199">
                  <c:v>3.4384661470343758</c:v>
                </c:pt>
                <c:pt idx="1200">
                  <c:v>3.433153987100785</c:v>
                </c:pt>
                <c:pt idx="1201">
                  <c:v>3.4321490203313898</c:v>
                </c:pt>
                <c:pt idx="1202">
                  <c:v>3.4317267235114963</c:v>
                </c:pt>
                <c:pt idx="1204">
                  <c:v>3.4263488799710333</c:v>
                </c:pt>
                <c:pt idx="1205">
                  <c:v>3.4258849284810551</c:v>
                </c:pt>
                <c:pt idx="1206">
                  <c:v>3.4244423973466644</c:v>
                </c:pt>
                <c:pt idx="1207">
                  <c:v>3.4238371753414292</c:v>
                </c:pt>
                <c:pt idx="1208">
                  <c:v>3.4196638807995372</c:v>
                </c:pt>
                <c:pt idx="1209">
                  <c:v>3.4193273834405504</c:v>
                </c:pt>
                <c:pt idx="1210">
                  <c:v>3.4145643568248256</c:v>
                </c:pt>
                <c:pt idx="1211">
                  <c:v>3.4133494134029205</c:v>
                </c:pt>
                <c:pt idx="1212">
                  <c:v>3.4115577023361578</c:v>
                </c:pt>
                <c:pt idx="1213">
                  <c:v>3.4091501288999306</c:v>
                </c:pt>
                <c:pt idx="1214">
                  <c:v>3.4069250234943733</c:v>
                </c:pt>
                <c:pt idx="1215">
                  <c:v>3.4043620177635341</c:v>
                </c:pt>
                <c:pt idx="1216">
                  <c:v>3.3987417563805549</c:v>
                </c:pt>
                <c:pt idx="1217">
                  <c:v>3.3945507261700527</c:v>
                </c:pt>
                <c:pt idx="1218">
                  <c:v>3.3901149488590465</c:v>
                </c:pt>
                <c:pt idx="1219">
                  <c:v>3.3798457914742936</c:v>
                </c:pt>
                <c:pt idx="1220">
                  <c:v>3.3792125262474468</c:v>
                </c:pt>
                <c:pt idx="1221">
                  <c:v>3.3787471519339811</c:v>
                </c:pt>
                <c:pt idx="1222">
                  <c:v>3.374701218994578</c:v>
                </c:pt>
                <c:pt idx="1223">
                  <c:v>3.3639088450541363</c:v>
                </c:pt>
                <c:pt idx="1224">
                  <c:v>3.3633220665319459</c:v>
                </c:pt>
                <c:pt idx="1225">
                  <c:v>3.3553803796213</c:v>
                </c:pt>
                <c:pt idx="1226">
                  <c:v>3.3547421591588273</c:v>
                </c:pt>
                <c:pt idx="1227">
                  <c:v>3.3532790738868425</c:v>
                </c:pt>
                <c:pt idx="1228">
                  <c:v>3.349946035677029</c:v>
                </c:pt>
                <c:pt idx="1229">
                  <c:v>3.3461999814715786</c:v>
                </c:pt>
                <c:pt idx="1230">
                  <c:v>3.3426270115432222</c:v>
                </c:pt>
                <c:pt idx="1231">
                  <c:v>3.341116730959738</c:v>
                </c:pt>
                <c:pt idx="1232">
                  <c:v>3.3387140371882347</c:v>
                </c:pt>
                <c:pt idx="1233">
                  <c:v>3.3376084796669536</c:v>
                </c:pt>
                <c:pt idx="1234">
                  <c:v>3.3375507766054633</c:v>
                </c:pt>
                <c:pt idx="1235">
                  <c:v>3.3312087056651665</c:v>
                </c:pt>
                <c:pt idx="1236">
                  <c:v>3.315191623737487</c:v>
                </c:pt>
                <c:pt idx="1237">
                  <c:v>3.3123432900990797</c:v>
                </c:pt>
                <c:pt idx="1238">
                  <c:v>3.3103235085614551</c:v>
                </c:pt>
                <c:pt idx="1239">
                  <c:v>3.3097336134999527</c:v>
                </c:pt>
                <c:pt idx="1240">
                  <c:v>3.3093295805256737</c:v>
                </c:pt>
                <c:pt idx="1241">
                  <c:v>3.3091648777449079</c:v>
                </c:pt>
                <c:pt idx="1242">
                  <c:v>3.3088540698084108</c:v>
                </c:pt>
                <c:pt idx="1243">
                  <c:v>3.3050069421494861</c:v>
                </c:pt>
                <c:pt idx="1244">
                  <c:v>3.3028833949629095</c:v>
                </c:pt>
                <c:pt idx="1245">
                  <c:v>3.3016112931411845</c:v>
                </c:pt>
                <c:pt idx="1246">
                  <c:v>3.2989061621178815</c:v>
                </c:pt>
                <c:pt idx="1247">
                  <c:v>3.2965905801085684</c:v>
                </c:pt>
                <c:pt idx="1248">
                  <c:v>3.2940451005459908</c:v>
                </c:pt>
                <c:pt idx="1249">
                  <c:v>3.2889285954838061</c:v>
                </c:pt>
                <c:pt idx="1250">
                  <c:v>3.2854826749718118</c:v>
                </c:pt>
                <c:pt idx="1251">
                  <c:v>3.2751629280632764</c:v>
                </c:pt>
                <c:pt idx="1252">
                  <c:v>3.2689008756175499</c:v>
                </c:pt>
                <c:pt idx="1253">
                  <c:v>3.2584523184909142</c:v>
                </c:pt>
                <c:pt idx="1254">
                  <c:v>3.2550891073406683</c:v>
                </c:pt>
                <c:pt idx="1255">
                  <c:v>3.2485707849007213</c:v>
                </c:pt>
                <c:pt idx="1256">
                  <c:v>3.2436279261038594</c:v>
                </c:pt>
                <c:pt idx="1257">
                  <c:v>3.2379726011181353</c:v>
                </c:pt>
                <c:pt idx="1258">
                  <c:v>3.2373505881609823</c:v>
                </c:pt>
                <c:pt idx="1259">
                  <c:v>3.2373399461334151</c:v>
                </c:pt>
                <c:pt idx="1260">
                  <c:v>3.2362753836514258</c:v>
                </c:pt>
                <c:pt idx="1261">
                  <c:v>3.2360654245094205</c:v>
                </c:pt>
                <c:pt idx="1262">
                  <c:v>3.2348651306040743</c:v>
                </c:pt>
                <c:pt idx="1263">
                  <c:v>3.232591052802396</c:v>
                </c:pt>
                <c:pt idx="1264">
                  <c:v>3.2257464059937018</c:v>
                </c:pt>
                <c:pt idx="1265">
                  <c:v>3.2206659293673927</c:v>
                </c:pt>
                <c:pt idx="1266">
                  <c:v>3.2206223096580917</c:v>
                </c:pt>
                <c:pt idx="1267">
                  <c:v>3.2192925160979171</c:v>
                </c:pt>
                <c:pt idx="1268">
                  <c:v>3.2114922789529396</c:v>
                </c:pt>
                <c:pt idx="1269">
                  <c:v>3.2098470138544415</c:v>
                </c:pt>
                <c:pt idx="1270">
                  <c:v>3.2044411224142428</c:v>
                </c:pt>
                <c:pt idx="1271">
                  <c:v>3.1985970604373404</c:v>
                </c:pt>
                <c:pt idx="1272">
                  <c:v>3.1920068784640776</c:v>
                </c:pt>
                <c:pt idx="1273">
                  <c:v>3.1854964777707067</c:v>
                </c:pt>
                <c:pt idx="1274">
                  <c:v>3.1841156049491044</c:v>
                </c:pt>
                <c:pt idx="1275">
                  <c:v>3.18202270242374</c:v>
                </c:pt>
                <c:pt idx="1276">
                  <c:v>3.1753481512487558</c:v>
                </c:pt>
                <c:pt idx="1277">
                  <c:v>3.1709839809803508</c:v>
                </c:pt>
                <c:pt idx="1278">
                  <c:v>3.1706663200612466</c:v>
                </c:pt>
                <c:pt idx="1279">
                  <c:v>3.1671822004970425</c:v>
                </c:pt>
                <c:pt idx="1280">
                  <c:v>3.1660209544355093</c:v>
                </c:pt>
                <c:pt idx="1281">
                  <c:v>3.1611679438837732</c:v>
                </c:pt>
                <c:pt idx="1282">
                  <c:v>3.1606533642305754</c:v>
                </c:pt>
                <c:pt idx="1283">
                  <c:v>3.1604960231160457</c:v>
                </c:pt>
                <c:pt idx="1284">
                  <c:v>3.1581094931719398</c:v>
                </c:pt>
                <c:pt idx="1285">
                  <c:v>3.1532093397924088</c:v>
                </c:pt>
                <c:pt idx="1286">
                  <c:v>3.1527844094979165</c:v>
                </c:pt>
                <c:pt idx="1287">
                  <c:v>3.1525570822297628</c:v>
                </c:pt>
                <c:pt idx="1288">
                  <c:v>3.1476635259498669</c:v>
                </c:pt>
                <c:pt idx="1289">
                  <c:v>3.1471137650764054</c:v>
                </c:pt>
                <c:pt idx="1290">
                  <c:v>3.1430777763556517</c:v>
                </c:pt>
                <c:pt idx="1291">
                  <c:v>3.141133089508402</c:v>
                </c:pt>
                <c:pt idx="1292">
                  <c:v>3.1410847919977716</c:v>
                </c:pt>
                <c:pt idx="1293">
                  <c:v>3.1395741300272051</c:v>
                </c:pt>
                <c:pt idx="1294">
                  <c:v>3.1366347953268825</c:v>
                </c:pt>
                <c:pt idx="1295">
                  <c:v>3.1276006586321174</c:v>
                </c:pt>
                <c:pt idx="1296">
                  <c:v>3.1240221316510124</c:v>
                </c:pt>
                <c:pt idx="1297">
                  <c:v>3.1131079668417767</c:v>
                </c:pt>
                <c:pt idx="1298">
                  <c:v>3.1115890675847342</c:v>
                </c:pt>
                <c:pt idx="1299">
                  <c:v>3.1042557520746432</c:v>
                </c:pt>
                <c:pt idx="1300">
                  <c:v>3.1024495733309156</c:v>
                </c:pt>
                <c:pt idx="1301">
                  <c:v>3.1009852665942694</c:v>
                </c:pt>
                <c:pt idx="1302">
                  <c:v>3.0993379728699262</c:v>
                </c:pt>
                <c:pt idx="1303">
                  <c:v>3.0940152734614466</c:v>
                </c:pt>
                <c:pt idx="1304">
                  <c:v>3.087670599817109</c:v>
                </c:pt>
                <c:pt idx="1305">
                  <c:v>3.0864595135655342</c:v>
                </c:pt>
                <c:pt idx="1306">
                  <c:v>3.086444205041349</c:v>
                </c:pt>
                <c:pt idx="1307">
                  <c:v>3.0850749598726699</c:v>
                </c:pt>
                <c:pt idx="1308">
                  <c:v>3.079735954512457</c:v>
                </c:pt>
                <c:pt idx="1309">
                  <c:v>3.079478515327374</c:v>
                </c:pt>
                <c:pt idx="1310">
                  <c:v>3.0787357293840767</c:v>
                </c:pt>
                <c:pt idx="1311">
                  <c:v>3.0778472627051241</c:v>
                </c:pt>
                <c:pt idx="1312">
                  <c:v>3.0746901159113387</c:v>
                </c:pt>
                <c:pt idx="1313">
                  <c:v>3.0682762697056019</c:v>
                </c:pt>
                <c:pt idx="1314">
                  <c:v>3.0622470061075431</c:v>
                </c:pt>
                <c:pt idx="1315">
                  <c:v>3.0551325236230333</c:v>
                </c:pt>
                <c:pt idx="1316">
                  <c:v>3.0536820803429774</c:v>
                </c:pt>
                <c:pt idx="1317">
                  <c:v>3.05297038097663</c:v>
                </c:pt>
                <c:pt idx="1318">
                  <c:v>3.0518406959052076</c:v>
                </c:pt>
                <c:pt idx="1319">
                  <c:v>3.0447927802444306</c:v>
                </c:pt>
                <c:pt idx="1320">
                  <c:v>3.0434578088273865</c:v>
                </c:pt>
                <c:pt idx="1321">
                  <c:v>3.0422036781650523</c:v>
                </c:pt>
                <c:pt idx="1322">
                  <c:v>3.0414476382317872</c:v>
                </c:pt>
                <c:pt idx="1323">
                  <c:v>3.0400409405493001</c:v>
                </c:pt>
                <c:pt idx="1324">
                  <c:v>3.0396012639957091</c:v>
                </c:pt>
                <c:pt idx="1325">
                  <c:v>3.0341175840258461</c:v>
                </c:pt>
                <c:pt idx="1326">
                  <c:v>3.0332364258928606</c:v>
                </c:pt>
                <c:pt idx="1327">
                  <c:v>3.0332009019619894</c:v>
                </c:pt>
                <c:pt idx="1328">
                  <c:v>3.0281827336955716</c:v>
                </c:pt>
                <c:pt idx="1329">
                  <c:v>3.0257550219243425</c:v>
                </c:pt>
                <c:pt idx="1330">
                  <c:v>3.0224142066082953</c:v>
                </c:pt>
                <c:pt idx="1331">
                  <c:v>3.0194655965002686</c:v>
                </c:pt>
                <c:pt idx="1332">
                  <c:v>3.0129273123102842</c:v>
                </c:pt>
                <c:pt idx="1333">
                  <c:v>3.0111439395606889</c:v>
                </c:pt>
                <c:pt idx="1334">
                  <c:v>3.0052530870939766</c:v>
                </c:pt>
                <c:pt idx="1335">
                  <c:v>3.004675401017975</c:v>
                </c:pt>
                <c:pt idx="1336">
                  <c:v>2.9988045112057029</c:v>
                </c:pt>
                <c:pt idx="1337">
                  <c:v>2.9980587376444863</c:v>
                </c:pt>
                <c:pt idx="1338">
                  <c:v>2.9945125624131625</c:v>
                </c:pt>
                <c:pt idx="1339">
                  <c:v>2.9942732344749485</c:v>
                </c:pt>
                <c:pt idx="1340">
                  <c:v>2.994118259193145</c:v>
                </c:pt>
                <c:pt idx="1341">
                  <c:v>2.9927684154844596</c:v>
                </c:pt>
                <c:pt idx="1342">
                  <c:v>2.9926308871130396</c:v>
                </c:pt>
                <c:pt idx="1343">
                  <c:v>2.9883214942796417</c:v>
                </c:pt>
                <c:pt idx="1344">
                  <c:v>2.9875492186666763</c:v>
                </c:pt>
                <c:pt idx="1345">
                  <c:v>2.9841415217033971</c:v>
                </c:pt>
                <c:pt idx="1346">
                  <c:v>2.9809307533661107</c:v>
                </c:pt>
                <c:pt idx="1347">
                  <c:v>2.9801804726241916</c:v>
                </c:pt>
                <c:pt idx="1348">
                  <c:v>2.9797623027498124</c:v>
                </c:pt>
                <c:pt idx="1349">
                  <c:v>2.9764662892414369</c:v>
                </c:pt>
                <c:pt idx="1350">
                  <c:v>2.9761905632417371</c:v>
                </c:pt>
                <c:pt idx="1351">
                  <c:v>2.9738929964005858</c:v>
                </c:pt>
                <c:pt idx="1352">
                  <c:v>2.9722989674090754</c:v>
                </c:pt>
                <c:pt idx="1353">
                  <c:v>2.9698036318758798</c:v>
                </c:pt>
                <c:pt idx="1354">
                  <c:v>2.9686209887098811</c:v>
                </c:pt>
                <c:pt idx="1355">
                  <c:v>2.9653728208341796</c:v>
                </c:pt>
                <c:pt idx="1356">
                  <c:v>2.9648951006589011</c:v>
                </c:pt>
                <c:pt idx="1357">
                  <c:v>2.9631174877927982</c:v>
                </c:pt>
                <c:pt idx="1358">
                  <c:v>2.9559110856891286</c:v>
                </c:pt>
                <c:pt idx="1359">
                  <c:v>2.9517702966064463</c:v>
                </c:pt>
                <c:pt idx="1360">
                  <c:v>2.951489595434682</c:v>
                </c:pt>
                <c:pt idx="1361">
                  <c:v>2.9489355956136922</c:v>
                </c:pt>
                <c:pt idx="1362">
                  <c:v>2.9417292783850164</c:v>
                </c:pt>
                <c:pt idx="1363">
                  <c:v>2.9374532644630724</c:v>
                </c:pt>
                <c:pt idx="1364">
                  <c:v>2.9360431190354843</c:v>
                </c:pt>
                <c:pt idx="1365">
                  <c:v>2.9307488930148757</c:v>
                </c:pt>
                <c:pt idx="1366">
                  <c:v>2.9289283865530584</c:v>
                </c:pt>
                <c:pt idx="1367">
                  <c:v>2.9287164174186824</c:v>
                </c:pt>
                <c:pt idx="1368">
                  <c:v>2.9280427329557135</c:v>
                </c:pt>
                <c:pt idx="1369">
                  <c:v>2.9274743712809506</c:v>
                </c:pt>
                <c:pt idx="1370">
                  <c:v>2.9235762545700545</c:v>
                </c:pt>
                <c:pt idx="1371">
                  <c:v>2.920228098192402</c:v>
                </c:pt>
                <c:pt idx="1372">
                  <c:v>2.9146771495697417</c:v>
                </c:pt>
                <c:pt idx="1373">
                  <c:v>2.9138945002825589</c:v>
                </c:pt>
                <c:pt idx="1374">
                  <c:v>2.9108050757135926</c:v>
                </c:pt>
                <c:pt idx="1375">
                  <c:v>2.9107833893092039</c:v>
                </c:pt>
                <c:pt idx="1376">
                  <c:v>2.909193499764787</c:v>
                </c:pt>
                <c:pt idx="1377">
                  <c:v>2.9089209414005661</c:v>
                </c:pt>
                <c:pt idx="1378">
                  <c:v>2.9086701287202423</c:v>
                </c:pt>
                <c:pt idx="1379">
                  <c:v>2.9042546247813688</c:v>
                </c:pt>
                <c:pt idx="1380">
                  <c:v>2.9004929092343237</c:v>
                </c:pt>
                <c:pt idx="1381">
                  <c:v>2.8974601693637476</c:v>
                </c:pt>
                <c:pt idx="1382">
                  <c:v>2.8967258484813221</c:v>
                </c:pt>
                <c:pt idx="1383">
                  <c:v>2.8956030206477581</c:v>
                </c:pt>
                <c:pt idx="1384">
                  <c:v>2.8891350797000848</c:v>
                </c:pt>
                <c:pt idx="1385">
                  <c:v>2.8890857559554921</c:v>
                </c:pt>
                <c:pt idx="1386">
                  <c:v>2.8859202032800852</c:v>
                </c:pt>
                <c:pt idx="1387">
                  <c:v>2.8838343384849252</c:v>
                </c:pt>
                <c:pt idx="1388">
                  <c:v>2.8767827786495372</c:v>
                </c:pt>
                <c:pt idx="1389">
                  <c:v>2.8762103136179369</c:v>
                </c:pt>
                <c:pt idx="1390">
                  <c:v>2.8717676186438674</c:v>
                </c:pt>
                <c:pt idx="1391">
                  <c:v>2.8713125005067774</c:v>
                </c:pt>
                <c:pt idx="1392">
                  <c:v>2.8663279080218107</c:v>
                </c:pt>
                <c:pt idx="1393">
                  <c:v>2.864793168630607</c:v>
                </c:pt>
                <c:pt idx="1394">
                  <c:v>2.8645221277203223</c:v>
                </c:pt>
                <c:pt idx="1395">
                  <c:v>2.8632000826818049</c:v>
                </c:pt>
                <c:pt idx="1396">
                  <c:v>2.8631469861838061</c:v>
                </c:pt>
                <c:pt idx="1397">
                  <c:v>2.8607472390896356</c:v>
                </c:pt>
                <c:pt idx="1398">
                  <c:v>2.8596336005866578</c:v>
                </c:pt>
                <c:pt idx="1399">
                  <c:v>2.8586095570537875</c:v>
                </c:pt>
                <c:pt idx="1400">
                  <c:v>2.8545861629097948</c:v>
                </c:pt>
                <c:pt idx="1401">
                  <c:v>2.8512672296359733</c:v>
                </c:pt>
                <c:pt idx="1402">
                  <c:v>2.8505292198079895</c:v>
                </c:pt>
                <c:pt idx="1403">
                  <c:v>2.8447667723234589</c:v>
                </c:pt>
                <c:pt idx="1404">
                  <c:v>2.8436345365650544</c:v>
                </c:pt>
                <c:pt idx="1405">
                  <c:v>2.8409930732695359</c:v>
                </c:pt>
                <c:pt idx="1406">
                  <c:v>2.8333675273467174</c:v>
                </c:pt>
                <c:pt idx="1407">
                  <c:v>2.8307965426652983</c:v>
                </c:pt>
                <c:pt idx="1408">
                  <c:v>2.8238267693037487</c:v>
                </c:pt>
                <c:pt idx="1409">
                  <c:v>2.8235324033086386</c:v>
                </c:pt>
                <c:pt idx="1410">
                  <c:v>2.812097625330356</c:v>
                </c:pt>
                <c:pt idx="1411">
                  <c:v>2.810658771042768</c:v>
                </c:pt>
                <c:pt idx="1412">
                  <c:v>2.8100932775435532</c:v>
                </c:pt>
                <c:pt idx="1413">
                  <c:v>2.8067369531087292</c:v>
                </c:pt>
                <c:pt idx="1414">
                  <c:v>2.8035664102005402</c:v>
                </c:pt>
                <c:pt idx="1415">
                  <c:v>2.8027452298847919</c:v>
                </c:pt>
                <c:pt idx="1416">
                  <c:v>2.8014516417033226</c:v>
                </c:pt>
                <c:pt idx="1417">
                  <c:v>2.8003584474525836</c:v>
                </c:pt>
                <c:pt idx="1418">
                  <c:v>2.7986829002898972</c:v>
                </c:pt>
                <c:pt idx="1419">
                  <c:v>2.7976783477322784</c:v>
                </c:pt>
                <c:pt idx="1420">
                  <c:v>2.7969851242101162</c:v>
                </c:pt>
                <c:pt idx="1421">
                  <c:v>2.7953346103059951</c:v>
                </c:pt>
                <c:pt idx="1422">
                  <c:v>2.7948371333499753</c:v>
                </c:pt>
                <c:pt idx="1423">
                  <c:v>2.7926548891728546</c:v>
                </c:pt>
                <c:pt idx="1424">
                  <c:v>2.7912481830688471</c:v>
                </c:pt>
                <c:pt idx="1425">
                  <c:v>2.79015549368218</c:v>
                </c:pt>
                <c:pt idx="1426">
                  <c:v>2.7869233641989646</c:v>
                </c:pt>
                <c:pt idx="1427">
                  <c:v>2.7846806468911676</c:v>
                </c:pt>
                <c:pt idx="1428">
                  <c:v>2.78433039202051</c:v>
                </c:pt>
                <c:pt idx="1429">
                  <c:v>2.784315310491273</c:v>
                </c:pt>
                <c:pt idx="1430">
                  <c:v>2.7830693565033284</c:v>
                </c:pt>
                <c:pt idx="1431">
                  <c:v>2.7797006934052315</c:v>
                </c:pt>
                <c:pt idx="1432">
                  <c:v>2.777523299953812</c:v>
                </c:pt>
                <c:pt idx="1433">
                  <c:v>2.7749007089881994</c:v>
                </c:pt>
                <c:pt idx="1434">
                  <c:v>2.7739089450166881</c:v>
                </c:pt>
                <c:pt idx="1435">
                  <c:v>2.7733817175299267</c:v>
                </c:pt>
                <c:pt idx="1436">
                  <c:v>2.7668541207328992</c:v>
                </c:pt>
                <c:pt idx="1437">
                  <c:v>2.7614481721348629</c:v>
                </c:pt>
                <c:pt idx="1438">
                  <c:v>2.7591593030240471</c:v>
                </c:pt>
                <c:pt idx="1439">
                  <c:v>2.7581277569263807</c:v>
                </c:pt>
                <c:pt idx="1440">
                  <c:v>2.7574301050977708</c:v>
                </c:pt>
                <c:pt idx="1441">
                  <c:v>2.7573074183472688</c:v>
                </c:pt>
                <c:pt idx="1442">
                  <c:v>2.7562067691732102</c:v>
                </c:pt>
                <c:pt idx="1443">
                  <c:v>2.7555984316924658</c:v>
                </c:pt>
                <c:pt idx="1444">
                  <c:v>2.7520731005708732</c:v>
                </c:pt>
                <c:pt idx="1445">
                  <c:v>2.7515234392814096</c:v>
                </c:pt>
                <c:pt idx="1446">
                  <c:v>2.7505310496436404</c:v>
                </c:pt>
                <c:pt idx="1447">
                  <c:v>2.7497411339574649</c:v>
                </c:pt>
                <c:pt idx="1448">
                  <c:v>2.7488769181272521</c:v>
                </c:pt>
                <c:pt idx="1449">
                  <c:v>2.7485032915189165</c:v>
                </c:pt>
                <c:pt idx="1450">
                  <c:v>2.7469030385598865</c:v>
                </c:pt>
                <c:pt idx="1451">
                  <c:v>2.746608009721069</c:v>
                </c:pt>
                <c:pt idx="1452">
                  <c:v>2.7459501690957109</c:v>
                </c:pt>
                <c:pt idx="1453">
                  <c:v>2.7453109428744842</c:v>
                </c:pt>
                <c:pt idx="1454">
                  <c:v>2.7442745968592837</c:v>
                </c:pt>
                <c:pt idx="1455">
                  <c:v>2.7405038227314895</c:v>
                </c:pt>
                <c:pt idx="1456">
                  <c:v>2.7372161164367159</c:v>
                </c:pt>
                <c:pt idx="1457">
                  <c:v>2.7350701416614842</c:v>
                </c:pt>
                <c:pt idx="1458">
                  <c:v>2.732152403766495</c:v>
                </c:pt>
                <c:pt idx="1459">
                  <c:v>2.7282048886900712</c:v>
                </c:pt>
                <c:pt idx="1460">
                  <c:v>2.7203958510290844</c:v>
                </c:pt>
                <c:pt idx="1461">
                  <c:v>2.7203410206855971</c:v>
                </c:pt>
                <c:pt idx="1462">
                  <c:v>2.7199321716880296</c:v>
                </c:pt>
                <c:pt idx="1463">
                  <c:v>2.7183775057059192</c:v>
                </c:pt>
                <c:pt idx="1464">
                  <c:v>2.7182890551792456</c:v>
                </c:pt>
                <c:pt idx="1465">
                  <c:v>2.716955410636996</c:v>
                </c:pt>
                <c:pt idx="1466">
                  <c:v>2.7159467500013141</c:v>
                </c:pt>
                <c:pt idx="1467">
                  <c:v>2.7103288953947926</c:v>
                </c:pt>
                <c:pt idx="1468">
                  <c:v>2.7083661089822311</c:v>
                </c:pt>
                <c:pt idx="1469">
                  <c:v>2.7077073500620124</c:v>
                </c:pt>
                <c:pt idx="1470">
                  <c:v>2.7070291524971588</c:v>
                </c:pt>
                <c:pt idx="1471">
                  <c:v>2.7049172335011242</c:v>
                </c:pt>
                <c:pt idx="1472">
                  <c:v>2.7035646113261098</c:v>
                </c:pt>
                <c:pt idx="1473">
                  <c:v>2.7017069660590445</c:v>
                </c:pt>
                <c:pt idx="1474">
                  <c:v>2.7014002168682079</c:v>
                </c:pt>
                <c:pt idx="1475">
                  <c:v>2.6999213205167925</c:v>
                </c:pt>
                <c:pt idx="1476">
                  <c:v>2.6959892046608736</c:v>
                </c:pt>
                <c:pt idx="1477">
                  <c:v>2.6928377872182647</c:v>
                </c:pt>
                <c:pt idx="1478">
                  <c:v>2.692526176343375</c:v>
                </c:pt>
                <c:pt idx="1479">
                  <c:v>2.6908543419740827</c:v>
                </c:pt>
                <c:pt idx="1480">
                  <c:v>2.687303515145449</c:v>
                </c:pt>
                <c:pt idx="1481">
                  <c:v>2.6863368674169883</c:v>
                </c:pt>
                <c:pt idx="1482">
                  <c:v>2.6811830652539763</c:v>
                </c:pt>
                <c:pt idx="1483">
                  <c:v>2.6795523242105861</c:v>
                </c:pt>
                <c:pt idx="1484">
                  <c:v>2.6789290783142072</c:v>
                </c:pt>
                <c:pt idx="1485">
                  <c:v>2.6759795821409726</c:v>
                </c:pt>
                <c:pt idx="1486">
                  <c:v>2.6709847098331601</c:v>
                </c:pt>
                <c:pt idx="1487">
                  <c:v>2.6688447348161275</c:v>
                </c:pt>
                <c:pt idx="1488">
                  <c:v>2.66522733625846</c:v>
                </c:pt>
                <c:pt idx="1489">
                  <c:v>2.6645956617609392</c:v>
                </c:pt>
                <c:pt idx="1490">
                  <c:v>2.6641242750152432</c:v>
                </c:pt>
                <c:pt idx="1491">
                  <c:v>2.6636633960576961</c:v>
                </c:pt>
                <c:pt idx="1492">
                  <c:v>2.6634138806664298</c:v>
                </c:pt>
                <c:pt idx="1493">
                  <c:v>2.6607079203520665</c:v>
                </c:pt>
                <c:pt idx="1494">
                  <c:v>2.6579823545445636</c:v>
                </c:pt>
                <c:pt idx="1495">
                  <c:v>2.6568428271084343</c:v>
                </c:pt>
                <c:pt idx="1496">
                  <c:v>2.653289214090699</c:v>
                </c:pt>
                <c:pt idx="1497">
                  <c:v>2.6509580588273423</c:v>
                </c:pt>
                <c:pt idx="1498">
                  <c:v>2.6495385715659303</c:v>
                </c:pt>
                <c:pt idx="1499">
                  <c:v>2.6458143920354105</c:v>
                </c:pt>
                <c:pt idx="1500">
                  <c:v>2.6433874519892204</c:v>
                </c:pt>
                <c:pt idx="1501">
                  <c:v>2.6430716192695951</c:v>
                </c:pt>
                <c:pt idx="1502">
                  <c:v>2.6411440135231281</c:v>
                </c:pt>
                <c:pt idx="1503">
                  <c:v>2.6352277154721016</c:v>
                </c:pt>
                <c:pt idx="1504">
                  <c:v>2.634944915085315</c:v>
                </c:pt>
                <c:pt idx="1505">
                  <c:v>2.630816016918617</c:v>
                </c:pt>
                <c:pt idx="1506">
                  <c:v>2.630792264515061</c:v>
                </c:pt>
                <c:pt idx="1507">
                  <c:v>2.6254280316817957</c:v>
                </c:pt>
                <c:pt idx="1508">
                  <c:v>2.6235057666146324</c:v>
                </c:pt>
                <c:pt idx="1509">
                  <c:v>2.6215286656373986</c:v>
                </c:pt>
                <c:pt idx="1510">
                  <c:v>2.6201453115826547</c:v>
                </c:pt>
                <c:pt idx="1511">
                  <c:v>2.619866941661174</c:v>
                </c:pt>
                <c:pt idx="1512">
                  <c:v>2.619092996966947</c:v>
                </c:pt>
                <c:pt idx="1513">
                  <c:v>2.6161479827146952</c:v>
                </c:pt>
                <c:pt idx="1514">
                  <c:v>2.6153126569002794</c:v>
                </c:pt>
                <c:pt idx="1515">
                  <c:v>2.614811037722212</c:v>
                </c:pt>
                <c:pt idx="1516">
                  <c:v>2.6139955843959215</c:v>
                </c:pt>
                <c:pt idx="1517">
                  <c:v>2.6132333152301874</c:v>
                </c:pt>
                <c:pt idx="1518">
                  <c:v>2.6122552798192005</c:v>
                </c:pt>
                <c:pt idx="1519">
                  <c:v>2.611536960356045</c:v>
                </c:pt>
                <c:pt idx="1521">
                  <c:v>2.6086191154807299</c:v>
                </c:pt>
                <c:pt idx="1522">
                  <c:v>2.6045071833240763</c:v>
                </c:pt>
                <c:pt idx="1523">
                  <c:v>2.6040476288666472</c:v>
                </c:pt>
                <c:pt idx="1524">
                  <c:v>2.5994947935964872</c:v>
                </c:pt>
                <c:pt idx="1525">
                  <c:v>2.5968923252095837</c:v>
                </c:pt>
                <c:pt idx="1526">
                  <c:v>2.5949782867176121</c:v>
                </c:pt>
                <c:pt idx="1527">
                  <c:v>2.5866900951038736</c:v>
                </c:pt>
                <c:pt idx="1528">
                  <c:v>2.5859940425472083</c:v>
                </c:pt>
                <c:pt idx="1529">
                  <c:v>2.5856872675043236</c:v>
                </c:pt>
                <c:pt idx="1530">
                  <c:v>2.5843669886017189</c:v>
                </c:pt>
                <c:pt idx="1531">
                  <c:v>2.5835289564694208</c:v>
                </c:pt>
                <c:pt idx="1532">
                  <c:v>2.5826980083907172</c:v>
                </c:pt>
                <c:pt idx="1533">
                  <c:v>2.5813453054907973</c:v>
                </c:pt>
                <c:pt idx="1534">
                  <c:v>2.5799145075699794</c:v>
                </c:pt>
                <c:pt idx="1535">
                  <c:v>2.5757270314260832</c:v>
                </c:pt>
                <c:pt idx="1536">
                  <c:v>2.5746194600996395</c:v>
                </c:pt>
                <c:pt idx="1537">
                  <c:v>2.5726889948987361</c:v>
                </c:pt>
                <c:pt idx="1538">
                  <c:v>2.5711711533180863</c:v>
                </c:pt>
                <c:pt idx="1539">
                  <c:v>2.5697334416730491</c:v>
                </c:pt>
                <c:pt idx="1540">
                  <c:v>2.5693162302125154</c:v>
                </c:pt>
                <c:pt idx="1541">
                  <c:v>2.5673890887185902</c:v>
                </c:pt>
                <c:pt idx="1542">
                  <c:v>2.5651626563811689</c:v>
                </c:pt>
                <c:pt idx="1543">
                  <c:v>2.5649945947495714</c:v>
                </c:pt>
                <c:pt idx="1544">
                  <c:v>2.5607831301975428</c:v>
                </c:pt>
                <c:pt idx="1545">
                  <c:v>2.5559395356396428</c:v>
                </c:pt>
                <c:pt idx="1546">
                  <c:v>2.5489437834618744</c:v>
                </c:pt>
                <c:pt idx="1547">
                  <c:v>2.5471268302078776</c:v>
                </c:pt>
                <c:pt idx="1548">
                  <c:v>2.5465726479488557</c:v>
                </c:pt>
                <c:pt idx="1549">
                  <c:v>2.5359420012156191</c:v>
                </c:pt>
                <c:pt idx="1550">
                  <c:v>2.5342235305878495</c:v>
                </c:pt>
                <c:pt idx="1551">
                  <c:v>2.5329163087134416</c:v>
                </c:pt>
                <c:pt idx="1552">
                  <c:v>2.5256995672711033</c:v>
                </c:pt>
                <c:pt idx="1553">
                  <c:v>2.5239428584041392</c:v>
                </c:pt>
                <c:pt idx="1554">
                  <c:v>2.52119730340968</c:v>
                </c:pt>
                <c:pt idx="1555">
                  <c:v>2.5180584209130976</c:v>
                </c:pt>
                <c:pt idx="1556">
                  <c:v>2.5177550431960714</c:v>
                </c:pt>
                <c:pt idx="1557">
                  <c:v>2.5163163737129075</c:v>
                </c:pt>
                <c:pt idx="1558">
                  <c:v>2.5162779039700123</c:v>
                </c:pt>
                <c:pt idx="1559">
                  <c:v>2.5156014867172289</c:v>
                </c:pt>
                <c:pt idx="1560">
                  <c:v>2.5152876805916944</c:v>
                </c:pt>
                <c:pt idx="1561">
                  <c:v>2.5143880423153249</c:v>
                </c:pt>
                <c:pt idx="1562">
                  <c:v>2.5121403110552891</c:v>
                </c:pt>
                <c:pt idx="1563">
                  <c:v>2.5107950042911562</c:v>
                </c:pt>
                <c:pt idx="1564">
                  <c:v>2.5040563704732053</c:v>
                </c:pt>
                <c:pt idx="1565">
                  <c:v>2.5021639870796815</c:v>
                </c:pt>
                <c:pt idx="1566">
                  <c:v>2.4997190507181966</c:v>
                </c:pt>
                <c:pt idx="1567">
                  <c:v>2.4986482996388917</c:v>
                </c:pt>
                <c:pt idx="1568">
                  <c:v>2.497562458890076</c:v>
                </c:pt>
                <c:pt idx="1569">
                  <c:v>2.4907548908555119</c:v>
                </c:pt>
                <c:pt idx="1570">
                  <c:v>2.4897778897542935</c:v>
                </c:pt>
                <c:pt idx="1571">
                  <c:v>2.4866443586570299</c:v>
                </c:pt>
                <c:pt idx="1572">
                  <c:v>2.4858368347156468</c:v>
                </c:pt>
                <c:pt idx="1573">
                  <c:v>2.4849756746184037</c:v>
                </c:pt>
                <c:pt idx="1574">
                  <c:v>2.4847660750046363</c:v>
                </c:pt>
                <c:pt idx="1575">
                  <c:v>2.4845147514029047</c:v>
                </c:pt>
                <c:pt idx="1576">
                  <c:v>2.4829318037904549</c:v>
                </c:pt>
                <c:pt idx="1577">
                  <c:v>2.4826172959313584</c:v>
                </c:pt>
                <c:pt idx="1578">
                  <c:v>2.4807002806340663</c:v>
                </c:pt>
                <c:pt idx="1579">
                  <c:v>2.4784086626703643</c:v>
                </c:pt>
                <c:pt idx="1580">
                  <c:v>2.477058437426535</c:v>
                </c:pt>
                <c:pt idx="1581">
                  <c:v>2.4750089413742948</c:v>
                </c:pt>
                <c:pt idx="1582">
                  <c:v>2.4730870181983065</c:v>
                </c:pt>
                <c:pt idx="1583">
                  <c:v>2.4729888183971864</c:v>
                </c:pt>
                <c:pt idx="1584">
                  <c:v>2.4713254466130397</c:v>
                </c:pt>
                <c:pt idx="1586">
                  <c:v>2.463403374050952</c:v>
                </c:pt>
                <c:pt idx="1587">
                  <c:v>2.4631700576031244</c:v>
                </c:pt>
                <c:pt idx="1588">
                  <c:v>2.4614960544182778</c:v>
                </c:pt>
                <c:pt idx="1589">
                  <c:v>2.4593475271072371</c:v>
                </c:pt>
                <c:pt idx="1590">
                  <c:v>2.4532238816416259</c:v>
                </c:pt>
                <c:pt idx="1591">
                  <c:v>2.4529873721501403</c:v>
                </c:pt>
                <c:pt idx="1592">
                  <c:v>2.452968030296462</c:v>
                </c:pt>
                <c:pt idx="1593">
                  <c:v>2.4519250318047918</c:v>
                </c:pt>
                <c:pt idx="1594">
                  <c:v>2.4511682306940674</c:v>
                </c:pt>
                <c:pt idx="1595">
                  <c:v>2.4490027781095507</c:v>
                </c:pt>
                <c:pt idx="1596">
                  <c:v>2.4478797277486999</c:v>
                </c:pt>
                <c:pt idx="1597">
                  <c:v>2.4455542567637694</c:v>
                </c:pt>
                <c:pt idx="1598">
                  <c:v>2.4424690425190572</c:v>
                </c:pt>
                <c:pt idx="1599">
                  <c:v>2.4411527263522279</c:v>
                </c:pt>
                <c:pt idx="1600">
                  <c:v>2.4406079696561971</c:v>
                </c:pt>
                <c:pt idx="1601">
                  <c:v>2.440473736110484</c:v>
                </c:pt>
                <c:pt idx="1602">
                  <c:v>2.4400795833159044</c:v>
                </c:pt>
                <c:pt idx="1603">
                  <c:v>2.4394799730863341</c:v>
                </c:pt>
                <c:pt idx="1604">
                  <c:v>2.439072502321292</c:v>
                </c:pt>
                <c:pt idx="1605">
                  <c:v>2.4356368221154305</c:v>
                </c:pt>
                <c:pt idx="1606">
                  <c:v>2.4330650894397352</c:v>
                </c:pt>
                <c:pt idx="1607">
                  <c:v>2.4287371878294004</c:v>
                </c:pt>
                <c:pt idx="1608">
                  <c:v>2.4282167716683785</c:v>
                </c:pt>
                <c:pt idx="1609">
                  <c:v>2.4281447648479744</c:v>
                </c:pt>
                <c:pt idx="1610">
                  <c:v>2.4236218415906481</c:v>
                </c:pt>
                <c:pt idx="1611">
                  <c:v>2.4216392233000401</c:v>
                </c:pt>
                <c:pt idx="1612">
                  <c:v>2.4215949559865813</c:v>
                </c:pt>
                <c:pt idx="1613">
                  <c:v>2.4212002583668948</c:v>
                </c:pt>
                <c:pt idx="1614">
                  <c:v>2.4203209350046886</c:v>
                </c:pt>
                <c:pt idx="1616">
                  <c:v>2.4159804924181643</c:v>
                </c:pt>
                <c:pt idx="1617">
                  <c:v>2.4135757851364201</c:v>
                </c:pt>
                <c:pt idx="1618">
                  <c:v>2.4089197186941425</c:v>
                </c:pt>
                <c:pt idx="1619">
                  <c:v>2.4074546256354141</c:v>
                </c:pt>
                <c:pt idx="1620">
                  <c:v>2.4009185416172971</c:v>
                </c:pt>
                <c:pt idx="1621">
                  <c:v>2.395232301312785</c:v>
                </c:pt>
                <c:pt idx="1622">
                  <c:v>2.3948301546181785</c:v>
                </c:pt>
                <c:pt idx="1623">
                  <c:v>2.3940111598963432</c:v>
                </c:pt>
                <c:pt idx="1624">
                  <c:v>2.3937590259261867</c:v>
                </c:pt>
                <c:pt idx="1625">
                  <c:v>2.3908997899971354</c:v>
                </c:pt>
                <c:pt idx="1626">
                  <c:v>2.3885351081843069</c:v>
                </c:pt>
                <c:pt idx="1627">
                  <c:v>2.3874967137744525</c:v>
                </c:pt>
                <c:pt idx="1628">
                  <c:v>2.3842062410082083</c:v>
                </c:pt>
                <c:pt idx="1629">
                  <c:v>2.3833228475553079</c:v>
                </c:pt>
                <c:pt idx="1630">
                  <c:v>2.383017513058761</c:v>
                </c:pt>
                <c:pt idx="1631">
                  <c:v>2.380860452271456</c:v>
                </c:pt>
                <c:pt idx="1632">
                  <c:v>2.3721326165961751</c:v>
                </c:pt>
                <c:pt idx="1633">
                  <c:v>2.3713793600500672</c:v>
                </c:pt>
                <c:pt idx="1634">
                  <c:v>2.3704508631317895</c:v>
                </c:pt>
                <c:pt idx="1635">
                  <c:v>2.3697219507701082</c:v>
                </c:pt>
                <c:pt idx="1636">
                  <c:v>2.3692211982490763</c:v>
                </c:pt>
                <c:pt idx="1637">
                  <c:v>2.3691685543813659</c:v>
                </c:pt>
                <c:pt idx="1638">
                  <c:v>2.3687383924374887</c:v>
                </c:pt>
                <c:pt idx="1639">
                  <c:v>2.3681584918348282</c:v>
                </c:pt>
                <c:pt idx="1640">
                  <c:v>2.3660315017256841</c:v>
                </c:pt>
                <c:pt idx="1641">
                  <c:v>2.3643837085381882</c:v>
                </c:pt>
                <c:pt idx="1642">
                  <c:v>2.3630450621791903</c:v>
                </c:pt>
                <c:pt idx="1643">
                  <c:v>2.3559353319617662</c:v>
                </c:pt>
                <c:pt idx="1644">
                  <c:v>2.3548588037863047</c:v>
                </c:pt>
                <c:pt idx="1645">
                  <c:v>2.3547880909399481</c:v>
                </c:pt>
                <c:pt idx="1646">
                  <c:v>2.3545069069589051</c:v>
                </c:pt>
                <c:pt idx="1647">
                  <c:v>2.353295760580659</c:v>
                </c:pt>
                <c:pt idx="1648">
                  <c:v>2.3511868745683886</c:v>
                </c:pt>
                <c:pt idx="1649">
                  <c:v>2.347387937664954</c:v>
                </c:pt>
                <c:pt idx="1650">
                  <c:v>2.3445964149034957</c:v>
                </c:pt>
                <c:pt idx="1652">
                  <c:v>2.3402057624653261</c:v>
                </c:pt>
                <c:pt idx="1653">
                  <c:v>2.3388237187609779</c:v>
                </c:pt>
                <c:pt idx="1654">
                  <c:v>2.3378707418977021</c:v>
                </c:pt>
                <c:pt idx="1655">
                  <c:v>2.3348962853199775</c:v>
                </c:pt>
                <c:pt idx="1656">
                  <c:v>2.3348260207496345</c:v>
                </c:pt>
                <c:pt idx="1657">
                  <c:v>2.3334232742822709</c:v>
                </c:pt>
                <c:pt idx="1658">
                  <c:v>2.3332220323893291</c:v>
                </c:pt>
                <c:pt idx="1659">
                  <c:v>2.3331815020319899</c:v>
                </c:pt>
                <c:pt idx="1660">
                  <c:v>2.3273401928488737</c:v>
                </c:pt>
                <c:pt idx="1661">
                  <c:v>2.3255080964993868</c:v>
                </c:pt>
                <c:pt idx="1662">
                  <c:v>2.3221050971902675</c:v>
                </c:pt>
                <c:pt idx="1663">
                  <c:v>2.3220487252135191</c:v>
                </c:pt>
                <c:pt idx="1664">
                  <c:v>2.3212726553538361</c:v>
                </c:pt>
                <c:pt idx="1665">
                  <c:v>2.3191810789715581</c:v>
                </c:pt>
                <c:pt idx="1667">
                  <c:v>2.317126233635407</c:v>
                </c:pt>
                <c:pt idx="1668">
                  <c:v>2.3155782844168797</c:v>
                </c:pt>
                <c:pt idx="1669">
                  <c:v>2.3145464714492561</c:v>
                </c:pt>
                <c:pt idx="1670">
                  <c:v>2.3136515791639609</c:v>
                </c:pt>
                <c:pt idx="1672">
                  <c:v>2.3099785846314362</c:v>
                </c:pt>
                <c:pt idx="1673">
                  <c:v>2.3092015668538295</c:v>
                </c:pt>
                <c:pt idx="1674">
                  <c:v>2.3083317205108709</c:v>
                </c:pt>
                <c:pt idx="1675">
                  <c:v>2.3076167026241401</c:v>
                </c:pt>
                <c:pt idx="1676">
                  <c:v>2.3046755806799464</c:v>
                </c:pt>
                <c:pt idx="1677">
                  <c:v>2.303169117637955</c:v>
                </c:pt>
                <c:pt idx="1678">
                  <c:v>2.3028885470744354</c:v>
                </c:pt>
                <c:pt idx="1679">
                  <c:v>2.3007516055574575</c:v>
                </c:pt>
                <c:pt idx="1680">
                  <c:v>2.2977723199965014</c:v>
                </c:pt>
                <c:pt idx="1681">
                  <c:v>2.295381023011108</c:v>
                </c:pt>
                <c:pt idx="1682">
                  <c:v>2.2927686924741861</c:v>
                </c:pt>
                <c:pt idx="1683">
                  <c:v>2.2880243856391633</c:v>
                </c:pt>
                <c:pt idx="1684">
                  <c:v>2.287240662996787</c:v>
                </c:pt>
                <c:pt idx="1685">
                  <c:v>2.28694904114335</c:v>
                </c:pt>
                <c:pt idx="1686">
                  <c:v>2.285791247993088</c:v>
                </c:pt>
                <c:pt idx="1687">
                  <c:v>2.2790183673363305</c:v>
                </c:pt>
                <c:pt idx="1688">
                  <c:v>2.2754794054261462</c:v>
                </c:pt>
                <c:pt idx="1689">
                  <c:v>2.2729823142666703</c:v>
                </c:pt>
                <c:pt idx="1690">
                  <c:v>2.2720577402015483</c:v>
                </c:pt>
                <c:pt idx="1691">
                  <c:v>2.2706451454849215</c:v>
                </c:pt>
                <c:pt idx="1692">
                  <c:v>2.2653966390327467</c:v>
                </c:pt>
                <c:pt idx="1693">
                  <c:v>2.2642421043320358</c:v>
                </c:pt>
                <c:pt idx="1694">
                  <c:v>2.2628587779095546</c:v>
                </c:pt>
                <c:pt idx="1695">
                  <c:v>2.2602951826231341</c:v>
                </c:pt>
                <c:pt idx="1696">
                  <c:v>2.2567428737947317</c:v>
                </c:pt>
                <c:pt idx="1697">
                  <c:v>2.2547053078385701</c:v>
                </c:pt>
                <c:pt idx="1698">
                  <c:v>2.2531857464726595</c:v>
                </c:pt>
                <c:pt idx="1699">
                  <c:v>2.2513017057224465</c:v>
                </c:pt>
                <c:pt idx="1700">
                  <c:v>2.2511429148354236</c:v>
                </c:pt>
                <c:pt idx="1701">
                  <c:v>2.2501900136049842</c:v>
                </c:pt>
                <c:pt idx="1702">
                  <c:v>2.2488951642238972</c:v>
                </c:pt>
                <c:pt idx="1703">
                  <c:v>2.2480188517996509</c:v>
                </c:pt>
                <c:pt idx="1704">
                  <c:v>2.2456237402519656</c:v>
                </c:pt>
                <c:pt idx="1705">
                  <c:v>2.2426873269792611</c:v>
                </c:pt>
                <c:pt idx="1706">
                  <c:v>2.2376624843484225</c:v>
                </c:pt>
                <c:pt idx="1707">
                  <c:v>2.2361796484306842</c:v>
                </c:pt>
                <c:pt idx="1708">
                  <c:v>2.2340647461918337</c:v>
                </c:pt>
                <c:pt idx="1709">
                  <c:v>2.2328581572308668</c:v>
                </c:pt>
                <c:pt idx="1710">
                  <c:v>2.2294931409573335</c:v>
                </c:pt>
                <c:pt idx="1711">
                  <c:v>2.2282330139437003</c:v>
                </c:pt>
                <c:pt idx="1712">
                  <c:v>2.2269435585178599</c:v>
                </c:pt>
                <c:pt idx="1713">
                  <c:v>2.2250766176013101</c:v>
                </c:pt>
                <c:pt idx="1714">
                  <c:v>2.2233207164604041</c:v>
                </c:pt>
                <c:pt idx="1715">
                  <c:v>2.2223171181015995</c:v>
                </c:pt>
                <c:pt idx="1716">
                  <c:v>2.2197048281988896</c:v>
                </c:pt>
                <c:pt idx="1717">
                  <c:v>2.2146044768978279</c:v>
                </c:pt>
                <c:pt idx="1718">
                  <c:v>2.2130589661798568</c:v>
                </c:pt>
                <c:pt idx="1719">
                  <c:v>2.2125767400962144</c:v>
                </c:pt>
                <c:pt idx="1720">
                  <c:v>2.2121636184007323</c:v>
                </c:pt>
                <c:pt idx="1721">
                  <c:v>2.2114734598032437</c:v>
                </c:pt>
                <c:pt idx="1722">
                  <c:v>2.2108924675344475</c:v>
                </c:pt>
                <c:pt idx="1723">
                  <c:v>2.2100587647665124</c:v>
                </c:pt>
                <c:pt idx="1724">
                  <c:v>2.2097037095426826</c:v>
                </c:pt>
                <c:pt idx="1725">
                  <c:v>2.2090352202824075</c:v>
                </c:pt>
                <c:pt idx="1726">
                  <c:v>2.2085753168206286</c:v>
                </c:pt>
                <c:pt idx="1727">
                  <c:v>2.2085633089707608</c:v>
                </c:pt>
                <c:pt idx="1728">
                  <c:v>2.2055971472443221</c:v>
                </c:pt>
                <c:pt idx="1729">
                  <c:v>2.2055742103544422</c:v>
                </c:pt>
                <c:pt idx="1730">
                  <c:v>2.2022455485969785</c:v>
                </c:pt>
                <c:pt idx="1731">
                  <c:v>2.2010488341924539</c:v>
                </c:pt>
                <c:pt idx="1732">
                  <c:v>2.2009224958338351</c:v>
                </c:pt>
                <c:pt idx="1733">
                  <c:v>2.1969225495040208</c:v>
                </c:pt>
                <c:pt idx="1734">
                  <c:v>2.1942773250396854</c:v>
                </c:pt>
                <c:pt idx="1735">
                  <c:v>2.1892728696417216</c:v>
                </c:pt>
                <c:pt idx="1736">
                  <c:v>2.188662578976968</c:v>
                </c:pt>
                <c:pt idx="1737">
                  <c:v>2.1885257245602658</c:v>
                </c:pt>
                <c:pt idx="1739">
                  <c:v>2.1833756715071937</c:v>
                </c:pt>
                <c:pt idx="1740">
                  <c:v>2.1823567265244024</c:v>
                </c:pt>
                <c:pt idx="1741">
                  <c:v>2.1814209972093042</c:v>
                </c:pt>
                <c:pt idx="1742">
                  <c:v>2.1801841490559148</c:v>
                </c:pt>
                <c:pt idx="1743">
                  <c:v>2.1784187750985629</c:v>
                </c:pt>
                <c:pt idx="1744">
                  <c:v>2.1768011525093813</c:v>
                </c:pt>
                <c:pt idx="1745">
                  <c:v>2.1761004532977339</c:v>
                </c:pt>
                <c:pt idx="1746">
                  <c:v>2.1759304636252259</c:v>
                </c:pt>
                <c:pt idx="1747">
                  <c:v>2.1750434829819669</c:v>
                </c:pt>
                <c:pt idx="1748">
                  <c:v>2.1722266355130286</c:v>
                </c:pt>
                <c:pt idx="1749">
                  <c:v>2.171985192688191</c:v>
                </c:pt>
                <c:pt idx="1750">
                  <c:v>2.171715477998831</c:v>
                </c:pt>
                <c:pt idx="1751">
                  <c:v>2.1709808404596713</c:v>
                </c:pt>
                <c:pt idx="1752">
                  <c:v>2.1709115758548867</c:v>
                </c:pt>
                <c:pt idx="1753">
                  <c:v>2.1708852688784286</c:v>
                </c:pt>
                <c:pt idx="1754">
                  <c:v>2.1682154685331732</c:v>
                </c:pt>
                <c:pt idx="1755">
                  <c:v>2.167125826805071</c:v>
                </c:pt>
                <c:pt idx="1756">
                  <c:v>2.1656287733134931</c:v>
                </c:pt>
                <c:pt idx="1757">
                  <c:v>2.1645427355347304</c:v>
                </c:pt>
                <c:pt idx="1758">
                  <c:v>2.1637923940304002</c:v>
                </c:pt>
                <c:pt idx="1759">
                  <c:v>2.1636577239188051</c:v>
                </c:pt>
                <c:pt idx="1760">
                  <c:v>2.1628825478778628</c:v>
                </c:pt>
                <c:pt idx="1761">
                  <c:v>2.1578895794612936</c:v>
                </c:pt>
                <c:pt idx="1762">
                  <c:v>2.1578438110992386</c:v>
                </c:pt>
                <c:pt idx="1763">
                  <c:v>2.155510758707452</c:v>
                </c:pt>
                <c:pt idx="1764">
                  <c:v>2.1550384883300162</c:v>
                </c:pt>
                <c:pt idx="1765">
                  <c:v>2.1534538192659922</c:v>
                </c:pt>
                <c:pt idx="1766">
                  <c:v>2.1529920199105694</c:v>
                </c:pt>
                <c:pt idx="1767">
                  <c:v>2.1496398144366893</c:v>
                </c:pt>
                <c:pt idx="1768">
                  <c:v>2.1469838915918991</c:v>
                </c:pt>
                <c:pt idx="1769">
                  <c:v>2.1469560578056019</c:v>
                </c:pt>
                <c:pt idx="1770">
                  <c:v>2.1454218730029515</c:v>
                </c:pt>
                <c:pt idx="1771">
                  <c:v>2.1414884652228205</c:v>
                </c:pt>
                <c:pt idx="1772">
                  <c:v>2.1411236117456234</c:v>
                </c:pt>
                <c:pt idx="1773">
                  <c:v>2.1394413847076739</c:v>
                </c:pt>
                <c:pt idx="1774">
                  <c:v>2.1393926198586293</c:v>
                </c:pt>
                <c:pt idx="1775">
                  <c:v>2.1370942803015902</c:v>
                </c:pt>
                <c:pt idx="1776">
                  <c:v>2.1349201257423389</c:v>
                </c:pt>
                <c:pt idx="1777">
                  <c:v>2.133360516034668</c:v>
                </c:pt>
                <c:pt idx="1778">
                  <c:v>2.1331734568653986</c:v>
                </c:pt>
                <c:pt idx="1779">
                  <c:v>2.1305865126090073</c:v>
                </c:pt>
                <c:pt idx="1780">
                  <c:v>2.129208551146526</c:v>
                </c:pt>
                <c:pt idx="1781">
                  <c:v>2.1286489598178187</c:v>
                </c:pt>
                <c:pt idx="1782">
                  <c:v>2.1277752423563294</c:v>
                </c:pt>
                <c:pt idx="1783">
                  <c:v>2.1272437282281405</c:v>
                </c:pt>
                <c:pt idx="1784">
                  <c:v>2.1255454967566765</c:v>
                </c:pt>
                <c:pt idx="1785">
                  <c:v>2.125065930563228</c:v>
                </c:pt>
                <c:pt idx="1786">
                  <c:v>2.1246798812309033</c:v>
                </c:pt>
                <c:pt idx="1787">
                  <c:v>2.1233619485004498</c:v>
                </c:pt>
                <c:pt idx="1788">
                  <c:v>2.1229254438215395</c:v>
                </c:pt>
                <c:pt idx="1789">
                  <c:v>2.1224757322541903</c:v>
                </c:pt>
                <c:pt idx="1790">
                  <c:v>2.1203888251443468</c:v>
                </c:pt>
                <c:pt idx="1791">
                  <c:v>2.1164955535825305</c:v>
                </c:pt>
                <c:pt idx="1792">
                  <c:v>2.1147660194806441</c:v>
                </c:pt>
                <c:pt idx="1793">
                  <c:v>2.1144474565072557</c:v>
                </c:pt>
                <c:pt idx="1794">
                  <c:v>2.114166515046191</c:v>
                </c:pt>
                <c:pt idx="1795">
                  <c:v>2.1127921096955373</c:v>
                </c:pt>
                <c:pt idx="1796">
                  <c:v>2.1109121029793529</c:v>
                </c:pt>
                <c:pt idx="1797">
                  <c:v>2.1100822717022329</c:v>
                </c:pt>
                <c:pt idx="1798">
                  <c:v>2.1069142586192684</c:v>
                </c:pt>
                <c:pt idx="1799">
                  <c:v>2.1033588490642754</c:v>
                </c:pt>
                <c:pt idx="1800">
                  <c:v>2.1022044243192681</c:v>
                </c:pt>
                <c:pt idx="1801">
                  <c:v>2.098206558822731</c:v>
                </c:pt>
                <c:pt idx="1802">
                  <c:v>2.098102639732172</c:v>
                </c:pt>
                <c:pt idx="1803">
                  <c:v>2.0941744916109006</c:v>
                </c:pt>
                <c:pt idx="1804">
                  <c:v>2.0932401309023478</c:v>
                </c:pt>
                <c:pt idx="1805">
                  <c:v>2.0886106901079948</c:v>
                </c:pt>
                <c:pt idx="1806">
                  <c:v>2.0883186559215954</c:v>
                </c:pt>
                <c:pt idx="1807">
                  <c:v>2.0882208953582269</c:v>
                </c:pt>
                <c:pt idx="1808">
                  <c:v>2.0845160488400012</c:v>
                </c:pt>
                <c:pt idx="1809">
                  <c:v>2.083137622821337</c:v>
                </c:pt>
                <c:pt idx="1810">
                  <c:v>2.0811330605562448</c:v>
                </c:pt>
                <c:pt idx="1811">
                  <c:v>2.0803249155420693</c:v>
                </c:pt>
                <c:pt idx="1812">
                  <c:v>2.0795854169971015</c:v>
                </c:pt>
                <c:pt idx="1813">
                  <c:v>2.0782759723225799</c:v>
                </c:pt>
                <c:pt idx="1814">
                  <c:v>2.0781066174600324</c:v>
                </c:pt>
                <c:pt idx="1815">
                  <c:v>2.0776505752570076</c:v>
                </c:pt>
                <c:pt idx="1816">
                  <c:v>2.0732944939854727</c:v>
                </c:pt>
                <c:pt idx="1817">
                  <c:v>2.0690904881433472</c:v>
                </c:pt>
                <c:pt idx="1818">
                  <c:v>2.0659031028576127</c:v>
                </c:pt>
                <c:pt idx="1819">
                  <c:v>2.0642105066488448</c:v>
                </c:pt>
                <c:pt idx="1820">
                  <c:v>2.0626678645911301</c:v>
                </c:pt>
                <c:pt idx="1821">
                  <c:v>2.0624986504462233</c:v>
                </c:pt>
                <c:pt idx="1822">
                  <c:v>2.059536597837504</c:v>
                </c:pt>
                <c:pt idx="1823">
                  <c:v>2.0592801355334958</c:v>
                </c:pt>
                <c:pt idx="1824">
                  <c:v>2.0589374707932766</c:v>
                </c:pt>
                <c:pt idx="1825">
                  <c:v>2.0570545015943242</c:v>
                </c:pt>
                <c:pt idx="1826">
                  <c:v>2.0561742155200209</c:v>
                </c:pt>
                <c:pt idx="1827">
                  <c:v>2.0556125309143929</c:v>
                </c:pt>
                <c:pt idx="1828">
                  <c:v>2.0553533448378478</c:v>
                </c:pt>
                <c:pt idx="1829">
                  <c:v>2.0532648819089676</c:v>
                </c:pt>
                <c:pt idx="1830">
                  <c:v>2.0525269502546606</c:v>
                </c:pt>
                <c:pt idx="1832">
                  <c:v>2.0476855283314928</c:v>
                </c:pt>
                <c:pt idx="1833">
                  <c:v>2.047469679034124</c:v>
                </c:pt>
                <c:pt idx="1834">
                  <c:v>2.039530373799685</c:v>
                </c:pt>
                <c:pt idx="1835">
                  <c:v>2.0387819859674803</c:v>
                </c:pt>
                <c:pt idx="1836">
                  <c:v>2.0363399168343856</c:v>
                </c:pt>
                <c:pt idx="1837">
                  <c:v>2.0353777936627093</c:v>
                </c:pt>
                <c:pt idx="1838">
                  <c:v>2.0345031658421444</c:v>
                </c:pt>
                <c:pt idx="1839">
                  <c:v>2.0336181616418223</c:v>
                </c:pt>
                <c:pt idx="1840">
                  <c:v>2.0334184818645431</c:v>
                </c:pt>
                <c:pt idx="1841">
                  <c:v>2.0286097259946474</c:v>
                </c:pt>
                <c:pt idx="1842">
                  <c:v>2.0283447963230494</c:v>
                </c:pt>
                <c:pt idx="1843">
                  <c:v>2.0283388286473434</c:v>
                </c:pt>
                <c:pt idx="1844">
                  <c:v>2.0278763810113332</c:v>
                </c:pt>
                <c:pt idx="1845">
                  <c:v>2.0275824308363579</c:v>
                </c:pt>
                <c:pt idx="1846">
                  <c:v>2.0261383079990569</c:v>
                </c:pt>
                <c:pt idx="1847">
                  <c:v>2.0257385520052313</c:v>
                </c:pt>
                <c:pt idx="1848">
                  <c:v>2.0254461444615703</c:v>
                </c:pt>
                <c:pt idx="1849">
                  <c:v>2.0250186164159101</c:v>
                </c:pt>
                <c:pt idx="1851">
                  <c:v>2.0230881342393632</c:v>
                </c:pt>
                <c:pt idx="1853">
                  <c:v>2.0211100159352191</c:v>
                </c:pt>
                <c:pt idx="1854">
                  <c:v>2.0179279600296303</c:v>
                </c:pt>
                <c:pt idx="1855">
                  <c:v>2.0177041933842457</c:v>
                </c:pt>
                <c:pt idx="1856">
                  <c:v>2.0173291296179197</c:v>
                </c:pt>
                <c:pt idx="1857">
                  <c:v>2.0142001913329559</c:v>
                </c:pt>
                <c:pt idx="1858">
                  <c:v>2.0136233723159731</c:v>
                </c:pt>
                <c:pt idx="1859">
                  <c:v>2.0124428773359351</c:v>
                </c:pt>
                <c:pt idx="1860">
                  <c:v>2.0104492612973783</c:v>
                </c:pt>
                <c:pt idx="1861">
                  <c:v>2.0092661865518178</c:v>
                </c:pt>
                <c:pt idx="1862">
                  <c:v>2.0087859894736151</c:v>
                </c:pt>
                <c:pt idx="1863">
                  <c:v>2.0082703436972986</c:v>
                </c:pt>
                <c:pt idx="1864">
                  <c:v>2.0070118126872165</c:v>
                </c:pt>
                <c:pt idx="1865">
                  <c:v>2.0066436670559327</c:v>
                </c:pt>
                <c:pt idx="1866">
                  <c:v>2.0058133478839038</c:v>
                </c:pt>
                <c:pt idx="1867">
                  <c:v>2.0035646100360531</c:v>
                </c:pt>
                <c:pt idx="1868">
                  <c:v>2.0035073340265557</c:v>
                </c:pt>
                <c:pt idx="1869">
                  <c:v>2.002846278284323</c:v>
                </c:pt>
                <c:pt idx="1870">
                  <c:v>1.9992315167007009</c:v>
                </c:pt>
                <c:pt idx="1871">
                  <c:v>1.9962123099528115</c:v>
                </c:pt>
                <c:pt idx="1872">
                  <c:v>1.9937572235336518</c:v>
                </c:pt>
                <c:pt idx="1873">
                  <c:v>1.993248148147811</c:v>
                </c:pt>
                <c:pt idx="1874">
                  <c:v>1.9925588631448152</c:v>
                </c:pt>
                <c:pt idx="1875">
                  <c:v>1.9917318647287967</c:v>
                </c:pt>
                <c:pt idx="1876">
                  <c:v>1.9910527058877132</c:v>
                </c:pt>
                <c:pt idx="1877">
                  <c:v>1.9905406463117203</c:v>
                </c:pt>
                <c:pt idx="1878">
                  <c:v>1.9836812049640737</c:v>
                </c:pt>
                <c:pt idx="1879">
                  <c:v>1.9836111387128796</c:v>
                </c:pt>
                <c:pt idx="1880">
                  <c:v>1.9832779534452074</c:v>
                </c:pt>
                <c:pt idx="1881">
                  <c:v>1.9826907947629171</c:v>
                </c:pt>
                <c:pt idx="1882">
                  <c:v>1.9824082038412529</c:v>
                </c:pt>
                <c:pt idx="1883">
                  <c:v>1.9815411576376887</c:v>
                </c:pt>
                <c:pt idx="1884">
                  <c:v>1.980780664237237</c:v>
                </c:pt>
                <c:pt idx="1885">
                  <c:v>1.9796109169639671</c:v>
                </c:pt>
                <c:pt idx="1886">
                  <c:v>1.9784673483103707</c:v>
                </c:pt>
                <c:pt idx="1887">
                  <c:v>1.9782462166676742</c:v>
                </c:pt>
                <c:pt idx="1888">
                  <c:v>1.9768250829472958</c:v>
                </c:pt>
                <c:pt idx="1889">
                  <c:v>1.9748788745084076</c:v>
                </c:pt>
                <c:pt idx="1890">
                  <c:v>1.9739474984534011</c:v>
                </c:pt>
                <c:pt idx="1891">
                  <c:v>1.9733471029161951</c:v>
                </c:pt>
                <c:pt idx="1892">
                  <c:v>1.9720800992668903</c:v>
                </c:pt>
                <c:pt idx="1893">
                  <c:v>1.9716106086555898</c:v>
                </c:pt>
                <c:pt idx="1894">
                  <c:v>1.970926534538711</c:v>
                </c:pt>
                <c:pt idx="1895">
                  <c:v>1.967612069199191</c:v>
                </c:pt>
                <c:pt idx="1896">
                  <c:v>1.9667588928141835</c:v>
                </c:pt>
                <c:pt idx="1897">
                  <c:v>1.9641882829103388</c:v>
                </c:pt>
                <c:pt idx="1898">
                  <c:v>1.9626598729591778</c:v>
                </c:pt>
                <c:pt idx="1899">
                  <c:v>1.9615084630118502</c:v>
                </c:pt>
                <c:pt idx="1900">
                  <c:v>1.9612768202389033</c:v>
                </c:pt>
                <c:pt idx="1901">
                  <c:v>1.9596429446925407</c:v>
                </c:pt>
                <c:pt idx="1902">
                  <c:v>1.95957262637274</c:v>
                </c:pt>
                <c:pt idx="1903">
                  <c:v>1.9554795439995121</c:v>
                </c:pt>
                <c:pt idx="1904">
                  <c:v>1.9534422178261854</c:v>
                </c:pt>
                <c:pt idx="1905">
                  <c:v>1.9499263805722638</c:v>
                </c:pt>
                <c:pt idx="1906">
                  <c:v>1.9496489934249968</c:v>
                </c:pt>
                <c:pt idx="1907">
                  <c:v>1.949323813045718</c:v>
                </c:pt>
                <c:pt idx="1908">
                  <c:v>1.9475450849305471</c:v>
                </c:pt>
                <c:pt idx="1909">
                  <c:v>1.9467862224220389</c:v>
                </c:pt>
                <c:pt idx="1910">
                  <c:v>1.9423546016238391</c:v>
                </c:pt>
                <c:pt idx="1911">
                  <c:v>1.9383869147134623</c:v>
                </c:pt>
                <c:pt idx="1912">
                  <c:v>1.9370912855515692</c:v>
                </c:pt>
                <c:pt idx="1913">
                  <c:v>1.9350388125491573</c:v>
                </c:pt>
                <c:pt idx="1914">
                  <c:v>1.9341866395176368</c:v>
                </c:pt>
                <c:pt idx="1915">
                  <c:v>1.9340705895151229</c:v>
                </c:pt>
                <c:pt idx="1916">
                  <c:v>1.9328120006515555</c:v>
                </c:pt>
                <c:pt idx="1917">
                  <c:v>1.9316399839221632</c:v>
                </c:pt>
                <c:pt idx="1918">
                  <c:v>1.9315825419992825</c:v>
                </c:pt>
                <c:pt idx="1919">
                  <c:v>1.9285471413073343</c:v>
                </c:pt>
                <c:pt idx="1920">
                  <c:v>1.9261546191988019</c:v>
                </c:pt>
                <c:pt idx="1921">
                  <c:v>1.9251477951219234</c:v>
                </c:pt>
                <c:pt idx="1922">
                  <c:v>1.9219240130478537</c:v>
                </c:pt>
                <c:pt idx="1923">
                  <c:v>1.9205553964510718</c:v>
                </c:pt>
                <c:pt idx="1924">
                  <c:v>1.9201874120870477</c:v>
                </c:pt>
                <c:pt idx="1925">
                  <c:v>1.9199601490150784</c:v>
                </c:pt>
                <c:pt idx="1926">
                  <c:v>1.9194367454135182</c:v>
                </c:pt>
                <c:pt idx="1927">
                  <c:v>1.9172786680293474</c:v>
                </c:pt>
                <c:pt idx="1928">
                  <c:v>1.9170963204360523</c:v>
                </c:pt>
                <c:pt idx="1929">
                  <c:v>1.9163095037501603</c:v>
                </c:pt>
                <c:pt idx="1930">
                  <c:v>1.915785286530685</c:v>
                </c:pt>
                <c:pt idx="1931">
                  <c:v>1.9153218298358845</c:v>
                </c:pt>
                <c:pt idx="1933">
                  <c:v>1.912818828092856</c:v>
                </c:pt>
                <c:pt idx="1934">
                  <c:v>1.9047375905352184</c:v>
                </c:pt>
                <c:pt idx="1936">
                  <c:v>1.9014724771385141</c:v>
                </c:pt>
                <c:pt idx="1937">
                  <c:v>1.8991257098643102</c:v>
                </c:pt>
                <c:pt idx="1938">
                  <c:v>1.8966702388905305</c:v>
                </c:pt>
                <c:pt idx="1939">
                  <c:v>1.8965355732365901</c:v>
                </c:pt>
                <c:pt idx="1940">
                  <c:v>1.8938058908679345</c:v>
                </c:pt>
                <c:pt idx="1941">
                  <c:v>1.8935953666192549</c:v>
                </c:pt>
                <c:pt idx="1942">
                  <c:v>1.8930870341080461</c:v>
                </c:pt>
                <c:pt idx="1943">
                  <c:v>1.8917425361557765</c:v>
                </c:pt>
                <c:pt idx="1944">
                  <c:v>1.8907693966758201</c:v>
                </c:pt>
                <c:pt idx="1945">
                  <c:v>1.8901977512342996</c:v>
                </c:pt>
                <c:pt idx="1947">
                  <c:v>1.889731666225235</c:v>
                </c:pt>
                <c:pt idx="1948">
                  <c:v>1.8888807662367264</c:v>
                </c:pt>
                <c:pt idx="1949">
                  <c:v>1.887367170795869</c:v>
                </c:pt>
                <c:pt idx="1950">
                  <c:v>1.8869647626758905</c:v>
                </c:pt>
                <c:pt idx="1951">
                  <c:v>1.8849353359938466</c:v>
                </c:pt>
                <c:pt idx="1952">
                  <c:v>1.8846347517380144</c:v>
                </c:pt>
                <c:pt idx="1953">
                  <c:v>1.8801188272682789</c:v>
                </c:pt>
                <c:pt idx="1954">
                  <c:v>1.8793438079317899</c:v>
                </c:pt>
                <c:pt idx="1955">
                  <c:v>1.8790632390226896</c:v>
                </c:pt>
                <c:pt idx="1956">
                  <c:v>1.8755890362280592</c:v>
                </c:pt>
                <c:pt idx="1957">
                  <c:v>1.8738071387860804</c:v>
                </c:pt>
                <c:pt idx="1958">
                  <c:v>1.8733856632683747</c:v>
                </c:pt>
                <c:pt idx="1959">
                  <c:v>1.8729712595595882</c:v>
                </c:pt>
                <c:pt idx="1960">
                  <c:v>1.8714354764141772</c:v>
                </c:pt>
                <c:pt idx="1961">
                  <c:v>1.8710169717460328</c:v>
                </c:pt>
                <c:pt idx="1962">
                  <c:v>1.8699754096141943</c:v>
                </c:pt>
                <c:pt idx="1963">
                  <c:v>1.8683851464195829</c:v>
                </c:pt>
                <c:pt idx="1964">
                  <c:v>1.8678314633507922</c:v>
                </c:pt>
                <c:pt idx="1965">
                  <c:v>1.8657486217463022</c:v>
                </c:pt>
                <c:pt idx="1966">
                  <c:v>1.8652733167980251</c:v>
                </c:pt>
                <c:pt idx="1967">
                  <c:v>1.8628627061831664</c:v>
                </c:pt>
                <c:pt idx="1968">
                  <c:v>1.8625829098304694</c:v>
                </c:pt>
                <c:pt idx="1969">
                  <c:v>1.8610967003531618</c:v>
                </c:pt>
                <c:pt idx="1970">
                  <c:v>1.8609838128246936</c:v>
                </c:pt>
                <c:pt idx="1971">
                  <c:v>1.8598286063444813</c:v>
                </c:pt>
                <c:pt idx="1972">
                  <c:v>1.8597355930823334</c:v>
                </c:pt>
                <c:pt idx="1973">
                  <c:v>1.8565687124399377</c:v>
                </c:pt>
                <c:pt idx="1974">
                  <c:v>1.8560649427114926</c:v>
                </c:pt>
                <c:pt idx="1975">
                  <c:v>1.855959306181906</c:v>
                </c:pt>
                <c:pt idx="1976">
                  <c:v>1.8522601056892247</c:v>
                </c:pt>
                <c:pt idx="1977">
                  <c:v>1.8520819864379738</c:v>
                </c:pt>
                <c:pt idx="1978">
                  <c:v>1.8507548862634819</c:v>
                </c:pt>
                <c:pt idx="1979">
                  <c:v>1.8491289407209117</c:v>
                </c:pt>
                <c:pt idx="1980">
                  <c:v>1.8490166483506827</c:v>
                </c:pt>
                <c:pt idx="1981">
                  <c:v>1.8486467728708225</c:v>
                </c:pt>
                <c:pt idx="1982">
                  <c:v>1.8468901482210123</c:v>
                </c:pt>
                <c:pt idx="1983">
                  <c:v>1.8455796593363858</c:v>
                </c:pt>
                <c:pt idx="1984">
                  <c:v>1.844150623830509</c:v>
                </c:pt>
                <c:pt idx="1985">
                  <c:v>1.8420567642789514</c:v>
                </c:pt>
                <c:pt idx="1986">
                  <c:v>1.8398822231957961</c:v>
                </c:pt>
                <c:pt idx="1987">
                  <c:v>1.8372482751681036</c:v>
                </c:pt>
                <c:pt idx="1988">
                  <c:v>1.8369709546343698</c:v>
                </c:pt>
                <c:pt idx="1989">
                  <c:v>1.8367730363680659</c:v>
                </c:pt>
                <c:pt idx="1990">
                  <c:v>1.8367103492127521</c:v>
                </c:pt>
                <c:pt idx="1991">
                  <c:v>1.8347683867886857</c:v>
                </c:pt>
                <c:pt idx="1992">
                  <c:v>1.8332162083968282</c:v>
                </c:pt>
                <c:pt idx="1993">
                  <c:v>1.8328421325192239</c:v>
                </c:pt>
                <c:pt idx="1994">
                  <c:v>1.8272749270590378</c:v>
                </c:pt>
                <c:pt idx="1995">
                  <c:v>1.82596239280217</c:v>
                </c:pt>
                <c:pt idx="1996">
                  <c:v>1.8251622832249377</c:v>
                </c:pt>
                <c:pt idx="1997">
                  <c:v>1.8239471622389731</c:v>
                </c:pt>
                <c:pt idx="1998">
                  <c:v>1.8153192613673619</c:v>
                </c:pt>
                <c:pt idx="1999">
                  <c:v>1.813898829718511</c:v>
                </c:pt>
                <c:pt idx="2000">
                  <c:v>1.8133517433071917</c:v>
                </c:pt>
                <c:pt idx="2001">
                  <c:v>1.8119615550010104</c:v>
                </c:pt>
                <c:pt idx="2002">
                  <c:v>1.8104953766474634</c:v>
                </c:pt>
                <c:pt idx="2003">
                  <c:v>1.808550238235201</c:v>
                </c:pt>
                <c:pt idx="2004">
                  <c:v>1.8077131297906783</c:v>
                </c:pt>
                <c:pt idx="2005">
                  <c:v>1.8044124718338643</c:v>
                </c:pt>
                <c:pt idx="2006">
                  <c:v>1.8027713002681272</c:v>
                </c:pt>
                <c:pt idx="2007">
                  <c:v>1.8020588251481988</c:v>
                </c:pt>
                <c:pt idx="2008">
                  <c:v>1.8012994540838816</c:v>
                </c:pt>
                <c:pt idx="2009">
                  <c:v>1.8004290793658351</c:v>
                </c:pt>
                <c:pt idx="2010">
                  <c:v>1.8003031805254341</c:v>
                </c:pt>
                <c:pt idx="2011">
                  <c:v>1.799569897690906</c:v>
                </c:pt>
                <c:pt idx="2012">
                  <c:v>1.7968187255880574</c:v>
                </c:pt>
                <c:pt idx="2013">
                  <c:v>1.7966426352037297</c:v>
                </c:pt>
                <c:pt idx="2014">
                  <c:v>1.7944271045730724</c:v>
                </c:pt>
                <c:pt idx="2015">
                  <c:v>1.793837615631636</c:v>
                </c:pt>
                <c:pt idx="2016">
                  <c:v>1.792713290168064</c:v>
                </c:pt>
                <c:pt idx="2017">
                  <c:v>1.7918223307425927</c:v>
                </c:pt>
                <c:pt idx="2018">
                  <c:v>1.7917390803888449</c:v>
                </c:pt>
                <c:pt idx="2019">
                  <c:v>1.7915198263655168</c:v>
                </c:pt>
                <c:pt idx="2020">
                  <c:v>1.7913869948421415</c:v>
                </c:pt>
                <c:pt idx="2021">
                  <c:v>1.7898392465614101</c:v>
                </c:pt>
                <c:pt idx="2022">
                  <c:v>1.7891620735834763</c:v>
                </c:pt>
                <c:pt idx="2023">
                  <c:v>1.7880707689057747</c:v>
                </c:pt>
                <c:pt idx="2025">
                  <c:v>1.7868068339080183</c:v>
                </c:pt>
                <c:pt idx="2026">
                  <c:v>1.7867477993642253</c:v>
                </c:pt>
                <c:pt idx="2027">
                  <c:v>1.7862268412773943</c:v>
                </c:pt>
                <c:pt idx="2028">
                  <c:v>1.7844776069890342</c:v>
                </c:pt>
                <c:pt idx="2029">
                  <c:v>1.7819430427186742</c:v>
                </c:pt>
                <c:pt idx="2030">
                  <c:v>1.7801687068651939</c:v>
                </c:pt>
                <c:pt idx="2031">
                  <c:v>1.773500282287185</c:v>
                </c:pt>
                <c:pt idx="2032">
                  <c:v>1.7728349663655159</c:v>
                </c:pt>
                <c:pt idx="2033">
                  <c:v>1.7724184380931955</c:v>
                </c:pt>
                <c:pt idx="2034">
                  <c:v>1.770615281816931</c:v>
                </c:pt>
                <c:pt idx="2035">
                  <c:v>1.7705600077984205</c:v>
                </c:pt>
                <c:pt idx="2036">
                  <c:v>1.7702275945303412</c:v>
                </c:pt>
                <c:pt idx="2037">
                  <c:v>1.7686884812524104</c:v>
                </c:pt>
                <c:pt idx="2038">
                  <c:v>1.7681591594706034</c:v>
                </c:pt>
                <c:pt idx="2039">
                  <c:v>1.7673525963937107</c:v>
                </c:pt>
                <c:pt idx="2040">
                  <c:v>1.7670706661038369</c:v>
                </c:pt>
                <c:pt idx="2041">
                  <c:v>1.7668782966958649</c:v>
                </c:pt>
                <c:pt idx="2042">
                  <c:v>1.7648155915606163</c:v>
                </c:pt>
                <c:pt idx="2043">
                  <c:v>1.7640795650779055</c:v>
                </c:pt>
                <c:pt idx="2044">
                  <c:v>1.7615202343352085</c:v>
                </c:pt>
                <c:pt idx="2045">
                  <c:v>1.7613496467501841</c:v>
                </c:pt>
                <c:pt idx="2046">
                  <c:v>1.7603762931590434</c:v>
                </c:pt>
                <c:pt idx="2047">
                  <c:v>1.759804795043268</c:v>
                </c:pt>
                <c:pt idx="2048">
                  <c:v>1.7589566056663173</c:v>
                </c:pt>
                <c:pt idx="2049">
                  <c:v>1.7570825747439649</c:v>
                </c:pt>
                <c:pt idx="2050">
                  <c:v>1.7568505170598097</c:v>
                </c:pt>
                <c:pt idx="2051">
                  <c:v>1.7554680386199448</c:v>
                </c:pt>
                <c:pt idx="2052">
                  <c:v>1.7530507035073257</c:v>
                </c:pt>
                <c:pt idx="2053">
                  <c:v>1.7528011819104738</c:v>
                </c:pt>
                <c:pt idx="2054">
                  <c:v>1.7502657092048266</c:v>
                </c:pt>
                <c:pt idx="2055">
                  <c:v>1.7500850845520877</c:v>
                </c:pt>
                <c:pt idx="2056">
                  <c:v>1.7493602029248803</c:v>
                </c:pt>
                <c:pt idx="2057">
                  <c:v>1.7480822440581585</c:v>
                </c:pt>
                <c:pt idx="2058">
                  <c:v>1.7443687707017934</c:v>
                </c:pt>
                <c:pt idx="2059">
                  <c:v>1.7442818850441644</c:v>
                </c:pt>
                <c:pt idx="2060">
                  <c:v>1.7424077719051265</c:v>
                </c:pt>
                <c:pt idx="2061">
                  <c:v>1.7411745222057771</c:v>
                </c:pt>
                <c:pt idx="2062">
                  <c:v>1.7402710217153636</c:v>
                </c:pt>
                <c:pt idx="2063">
                  <c:v>1.7368418434075839</c:v>
                </c:pt>
                <c:pt idx="2064">
                  <c:v>1.7342530034276615</c:v>
                </c:pt>
                <c:pt idx="2065">
                  <c:v>1.7341105265076178</c:v>
                </c:pt>
                <c:pt idx="2066">
                  <c:v>1.7328761252238567</c:v>
                </c:pt>
                <c:pt idx="2067">
                  <c:v>1.7326780102898329</c:v>
                </c:pt>
                <c:pt idx="2068">
                  <c:v>1.7298023023259923</c:v>
                </c:pt>
                <c:pt idx="2069">
                  <c:v>1.7286040005484453</c:v>
                </c:pt>
                <c:pt idx="2070">
                  <c:v>1.7259246836118367</c:v>
                </c:pt>
                <c:pt idx="2071">
                  <c:v>1.7259077823125919</c:v>
                </c:pt>
                <c:pt idx="2072">
                  <c:v>1.7220337682119422</c:v>
                </c:pt>
                <c:pt idx="2073">
                  <c:v>1.7219791538140836</c:v>
                </c:pt>
                <c:pt idx="2074">
                  <c:v>1.721864681266503</c:v>
                </c:pt>
                <c:pt idx="2075">
                  <c:v>1.7214758165712407</c:v>
                </c:pt>
                <c:pt idx="2076">
                  <c:v>1.7210730654251718</c:v>
                </c:pt>
                <c:pt idx="2077">
                  <c:v>1.7206912402294734</c:v>
                </c:pt>
                <c:pt idx="2078">
                  <c:v>1.7202517342182455</c:v>
                </c:pt>
                <c:pt idx="2079">
                  <c:v>1.7202414739340171</c:v>
                </c:pt>
                <c:pt idx="2080">
                  <c:v>1.7199352664336554</c:v>
                </c:pt>
                <c:pt idx="2081">
                  <c:v>1.7191465312067422</c:v>
                </c:pt>
                <c:pt idx="2082">
                  <c:v>1.7186856174646847</c:v>
                </c:pt>
                <c:pt idx="2083">
                  <c:v>1.7182173050191873</c:v>
                </c:pt>
                <c:pt idx="2084">
                  <c:v>1.7168684389743207</c:v>
                </c:pt>
                <c:pt idx="2085">
                  <c:v>1.7142491416958534</c:v>
                </c:pt>
                <c:pt idx="2086">
                  <c:v>1.7132661924634494</c:v>
                </c:pt>
                <c:pt idx="2087">
                  <c:v>1.7121583503241722</c:v>
                </c:pt>
                <c:pt idx="2088">
                  <c:v>1.712094907984766</c:v>
                </c:pt>
                <c:pt idx="2089">
                  <c:v>1.7102862162604755</c:v>
                </c:pt>
                <c:pt idx="2090">
                  <c:v>1.7089578311193232</c:v>
                </c:pt>
                <c:pt idx="2091">
                  <c:v>1.7078629009045929</c:v>
                </c:pt>
                <c:pt idx="2092">
                  <c:v>1.7060225303781202</c:v>
                </c:pt>
                <c:pt idx="2093">
                  <c:v>1.7038416315665221</c:v>
                </c:pt>
                <c:pt idx="2094">
                  <c:v>1.7027764771208374</c:v>
                </c:pt>
                <c:pt idx="2095">
                  <c:v>1.7019508399308698</c:v>
                </c:pt>
                <c:pt idx="2096">
                  <c:v>1.7010865956026788</c:v>
                </c:pt>
                <c:pt idx="2097">
                  <c:v>1.6986520665497937</c:v>
                </c:pt>
                <c:pt idx="2098">
                  <c:v>1.6974415855045888</c:v>
                </c:pt>
                <c:pt idx="2099">
                  <c:v>1.6968535008000971</c:v>
                </c:pt>
                <c:pt idx="2100">
                  <c:v>1.6950221785980679</c:v>
                </c:pt>
                <c:pt idx="2101">
                  <c:v>1.6940933864168983</c:v>
                </c:pt>
                <c:pt idx="2102">
                  <c:v>1.6914256680713562</c:v>
                </c:pt>
                <c:pt idx="2103">
                  <c:v>1.6902668650368338</c:v>
                </c:pt>
                <c:pt idx="2104">
                  <c:v>1.6900098235121246</c:v>
                </c:pt>
                <c:pt idx="2105">
                  <c:v>1.6880350173101379</c:v>
                </c:pt>
                <c:pt idx="2106">
                  <c:v>1.6878629653030255</c:v>
                </c:pt>
                <c:pt idx="2107">
                  <c:v>1.6872363291459367</c:v>
                </c:pt>
                <c:pt idx="2108">
                  <c:v>1.6869530634275378</c:v>
                </c:pt>
                <c:pt idx="2109">
                  <c:v>1.6854477767577336</c:v>
                </c:pt>
                <c:pt idx="2110">
                  <c:v>1.6838329990664485</c:v>
                </c:pt>
                <c:pt idx="2111">
                  <c:v>1.6829720060161504</c:v>
                </c:pt>
                <c:pt idx="2112">
                  <c:v>1.6817684765390184</c:v>
                </c:pt>
                <c:pt idx="2113">
                  <c:v>1.6811766021967747</c:v>
                </c:pt>
                <c:pt idx="2114">
                  <c:v>1.6807704078430814</c:v>
                </c:pt>
                <c:pt idx="2115">
                  <c:v>1.6805845031435362</c:v>
                </c:pt>
                <c:pt idx="2116">
                  <c:v>1.6793006086793631</c:v>
                </c:pt>
                <c:pt idx="2117">
                  <c:v>1.6787460345107166</c:v>
                </c:pt>
                <c:pt idx="2118">
                  <c:v>1.6786156990952454</c:v>
                </c:pt>
                <c:pt idx="2119">
                  <c:v>1.6783644900979533</c:v>
                </c:pt>
                <c:pt idx="2120">
                  <c:v>1.6774503907788272</c:v>
                </c:pt>
                <c:pt idx="2121">
                  <c:v>1.6772243249765342</c:v>
                </c:pt>
                <c:pt idx="2122">
                  <c:v>1.6760561973722714</c:v>
                </c:pt>
                <c:pt idx="2123">
                  <c:v>1.6753613116666071</c:v>
                </c:pt>
                <c:pt idx="2124">
                  <c:v>1.6749131485349882</c:v>
                </c:pt>
                <c:pt idx="2125">
                  <c:v>1.6741251661934284</c:v>
                </c:pt>
                <c:pt idx="2126">
                  <c:v>1.6728534604716074</c:v>
                </c:pt>
                <c:pt idx="2127">
                  <c:v>1.6703653416384816</c:v>
                </c:pt>
                <c:pt idx="2128">
                  <c:v>1.6701260821245187</c:v>
                </c:pt>
                <c:pt idx="2129">
                  <c:v>1.6695897066323024</c:v>
                </c:pt>
                <c:pt idx="2130">
                  <c:v>1.6694195076573224</c:v>
                </c:pt>
                <c:pt idx="2131">
                  <c:v>1.6690081121960072</c:v>
                </c:pt>
                <c:pt idx="2132">
                  <c:v>1.668281843687893</c:v>
                </c:pt>
                <c:pt idx="2133">
                  <c:v>1.667118848522207</c:v>
                </c:pt>
                <c:pt idx="2134">
                  <c:v>1.6604490997722383</c:v>
                </c:pt>
                <c:pt idx="2135">
                  <c:v>1.6595104167329922</c:v>
                </c:pt>
                <c:pt idx="2136">
                  <c:v>1.6587702622020069</c:v>
                </c:pt>
                <c:pt idx="2137">
                  <c:v>1.6570834210833076</c:v>
                </c:pt>
                <c:pt idx="2138">
                  <c:v>1.6565384860953483</c:v>
                </c:pt>
                <c:pt idx="2139">
                  <c:v>1.6560273884154622</c:v>
                </c:pt>
                <c:pt idx="2140">
                  <c:v>1.6555161044357449</c:v>
                </c:pt>
                <c:pt idx="2141">
                  <c:v>1.6551523056186939</c:v>
                </c:pt>
                <c:pt idx="2142">
                  <c:v>1.6544868428090256</c:v>
                </c:pt>
                <c:pt idx="2143">
                  <c:v>1.65418701502754</c:v>
                </c:pt>
                <c:pt idx="2144">
                  <c:v>1.651779928629981</c:v>
                </c:pt>
                <c:pt idx="2145">
                  <c:v>1.6509295673249844</c:v>
                </c:pt>
                <c:pt idx="2146">
                  <c:v>1.6495596021798473</c:v>
                </c:pt>
                <c:pt idx="2147">
                  <c:v>1.6475437971628253</c:v>
                </c:pt>
                <c:pt idx="2148">
                  <c:v>1.646120818323793</c:v>
                </c:pt>
                <c:pt idx="2149">
                  <c:v>1.6452655619858667</c:v>
                </c:pt>
                <c:pt idx="2150">
                  <c:v>1.6443466919182388</c:v>
                </c:pt>
                <c:pt idx="2151">
                  <c:v>1.6424194870917128</c:v>
                </c:pt>
                <c:pt idx="2152">
                  <c:v>1.6409064598658525</c:v>
                </c:pt>
                <c:pt idx="2153">
                  <c:v>1.6406174627494494</c:v>
                </c:pt>
                <c:pt idx="2154">
                  <c:v>1.6403573295275264</c:v>
                </c:pt>
                <c:pt idx="2155">
                  <c:v>1.6400721746887277</c:v>
                </c:pt>
                <c:pt idx="2156">
                  <c:v>1.6399808387766757</c:v>
                </c:pt>
                <c:pt idx="2157">
                  <c:v>1.6386248963097718</c:v>
                </c:pt>
                <c:pt idx="2158">
                  <c:v>1.6385054246195416</c:v>
                </c:pt>
                <c:pt idx="2159">
                  <c:v>1.6384177405888769</c:v>
                </c:pt>
                <c:pt idx="2160">
                  <c:v>1.636793231771174</c:v>
                </c:pt>
                <c:pt idx="2161">
                  <c:v>1.6355462233882574</c:v>
                </c:pt>
                <c:pt idx="2162">
                  <c:v>1.6323672124150965</c:v>
                </c:pt>
                <c:pt idx="2163">
                  <c:v>1.6320568584640431</c:v>
                </c:pt>
                <c:pt idx="2164">
                  <c:v>1.6317307782230397</c:v>
                </c:pt>
                <c:pt idx="2165">
                  <c:v>1.6298481190764291</c:v>
                </c:pt>
                <c:pt idx="2166">
                  <c:v>1.6297917673611324</c:v>
                </c:pt>
                <c:pt idx="2167">
                  <c:v>1.6295386100839926</c:v>
                </c:pt>
                <c:pt idx="2168">
                  <c:v>1.6232679491453499</c:v>
                </c:pt>
                <c:pt idx="2169">
                  <c:v>1.623014617824873</c:v>
                </c:pt>
                <c:pt idx="2170">
                  <c:v>1.6222531921556385</c:v>
                </c:pt>
                <c:pt idx="2171">
                  <c:v>1.6212129113441192</c:v>
                </c:pt>
                <c:pt idx="2172">
                  <c:v>1.6180342193976684</c:v>
                </c:pt>
                <c:pt idx="2173">
                  <c:v>1.6150854532535281</c:v>
                </c:pt>
                <c:pt idx="2174">
                  <c:v>1.6141290313767716</c:v>
                </c:pt>
                <c:pt idx="2175">
                  <c:v>1.6132148436166733</c:v>
                </c:pt>
                <c:pt idx="2176">
                  <c:v>1.6131760278569172</c:v>
                </c:pt>
                <c:pt idx="2177">
                  <c:v>1.612917395078507</c:v>
                </c:pt>
                <c:pt idx="2178">
                  <c:v>1.6116409276586519</c:v>
                </c:pt>
                <c:pt idx="2179">
                  <c:v>1.6114080367445196</c:v>
                </c:pt>
                <c:pt idx="2180">
                  <c:v>1.6089464276262473</c:v>
                </c:pt>
                <c:pt idx="2181">
                  <c:v>1.6028893158339077</c:v>
                </c:pt>
                <c:pt idx="2182">
                  <c:v>1.6016419508311817</c:v>
                </c:pt>
                <c:pt idx="2183">
                  <c:v>1.6013396726594378</c:v>
                </c:pt>
                <c:pt idx="2184">
                  <c:v>1.6001322170096375</c:v>
                </c:pt>
                <c:pt idx="2185">
                  <c:v>1.5995692211083692</c:v>
                </c:pt>
                <c:pt idx="2186">
                  <c:v>1.5990603118969908</c:v>
                </c:pt>
                <c:pt idx="2187">
                  <c:v>1.5982951495123496</c:v>
                </c:pt>
                <c:pt idx="2188">
                  <c:v>1.5975831894507491</c:v>
                </c:pt>
                <c:pt idx="2189">
                  <c:v>1.5966775369341717</c:v>
                </c:pt>
                <c:pt idx="2190">
                  <c:v>1.5960265802711329</c:v>
                </c:pt>
                <c:pt idx="2191">
                  <c:v>1.5955617339028012</c:v>
                </c:pt>
                <c:pt idx="2192">
                  <c:v>1.5946604742089645</c:v>
                </c:pt>
                <c:pt idx="2193">
                  <c:v>1.5944909117184718</c:v>
                </c:pt>
                <c:pt idx="2194">
                  <c:v>1.5886366808627979</c:v>
                </c:pt>
                <c:pt idx="2195">
                  <c:v>1.5881263483268571</c:v>
                </c:pt>
                <c:pt idx="2196">
                  <c:v>1.5877867883438042</c:v>
                </c:pt>
                <c:pt idx="2197">
                  <c:v>1.5865849101837306</c:v>
                </c:pt>
                <c:pt idx="2198">
                  <c:v>1.5853507747128501</c:v>
                </c:pt>
                <c:pt idx="2199">
                  <c:v>1.5836258464681974</c:v>
                </c:pt>
                <c:pt idx="2201">
                  <c:v>1.5806071385813674</c:v>
                </c:pt>
                <c:pt idx="2202">
                  <c:v>1.5796164282514955</c:v>
                </c:pt>
                <c:pt idx="2203">
                  <c:v>1.5795979115776391</c:v>
                </c:pt>
                <c:pt idx="2204">
                  <c:v>1.5761595804894633</c:v>
                </c:pt>
                <c:pt idx="2205">
                  <c:v>1.5753016539457552</c:v>
                </c:pt>
                <c:pt idx="2206">
                  <c:v>1.5748503039021293</c:v>
                </c:pt>
                <c:pt idx="2207">
                  <c:v>1.5744400758514845</c:v>
                </c:pt>
                <c:pt idx="2208">
                  <c:v>1.5721770341402439</c:v>
                </c:pt>
                <c:pt idx="2209">
                  <c:v>1.5704187439991699</c:v>
                </c:pt>
                <c:pt idx="2210">
                  <c:v>1.568857894904695</c:v>
                </c:pt>
                <c:pt idx="2211">
                  <c:v>1.5688114281989358</c:v>
                </c:pt>
                <c:pt idx="2212">
                  <c:v>1.5682432634672638</c:v>
                </c:pt>
                <c:pt idx="2213">
                  <c:v>1.5680824211505275</c:v>
                </c:pt>
                <c:pt idx="2214">
                  <c:v>1.5676337896464321</c:v>
                </c:pt>
                <c:pt idx="2215">
                  <c:v>1.566565340302748</c:v>
                </c:pt>
                <c:pt idx="2216">
                  <c:v>1.5660185844727275</c:v>
                </c:pt>
                <c:pt idx="2217">
                  <c:v>1.5653965937537588</c:v>
                </c:pt>
                <c:pt idx="2218">
                  <c:v>1.5645527766070624</c:v>
                </c:pt>
                <c:pt idx="2219">
                  <c:v>1.5636958529334668</c:v>
                </c:pt>
                <c:pt idx="2220">
                  <c:v>1.5621083166255199</c:v>
                </c:pt>
                <c:pt idx="2221">
                  <c:v>1.5620758763695277</c:v>
                </c:pt>
                <c:pt idx="2222">
                  <c:v>1.5613420817890629</c:v>
                </c:pt>
                <c:pt idx="2223">
                  <c:v>1.5591047090517036</c:v>
                </c:pt>
                <c:pt idx="2224">
                  <c:v>1.5577625939318205</c:v>
                </c:pt>
                <c:pt idx="2225">
                  <c:v>1.5568812911429681</c:v>
                </c:pt>
                <c:pt idx="2226">
                  <c:v>1.5566410325818754</c:v>
                </c:pt>
                <c:pt idx="2227">
                  <c:v>1.5555314017302295</c:v>
                </c:pt>
                <c:pt idx="2228">
                  <c:v>1.5550758494256882</c:v>
                </c:pt>
                <c:pt idx="2229">
                  <c:v>1.5547003695502908</c:v>
                </c:pt>
                <c:pt idx="2230">
                  <c:v>1.5546075217864319</c:v>
                </c:pt>
                <c:pt idx="2231">
                  <c:v>1.5544369651286882</c:v>
                </c:pt>
                <c:pt idx="2232">
                  <c:v>1.5517618555233472</c:v>
                </c:pt>
                <c:pt idx="2233">
                  <c:v>1.5504205995822784</c:v>
                </c:pt>
                <c:pt idx="2234">
                  <c:v>1.548605299564715</c:v>
                </c:pt>
                <c:pt idx="2235">
                  <c:v>1.5454682555390311</c:v>
                </c:pt>
                <c:pt idx="2236">
                  <c:v>1.5453493610671891</c:v>
                </c:pt>
                <c:pt idx="2237">
                  <c:v>1.5423673280948906</c:v>
                </c:pt>
                <c:pt idx="2238">
                  <c:v>1.5409702816326505</c:v>
                </c:pt>
                <c:pt idx="2239">
                  <c:v>1.5408273036301094</c:v>
                </c:pt>
                <c:pt idx="2240">
                  <c:v>1.5402750229227695</c:v>
                </c:pt>
                <c:pt idx="2241">
                  <c:v>1.539359351803407</c:v>
                </c:pt>
                <c:pt idx="2242">
                  <c:v>1.5388045189956514</c:v>
                </c:pt>
                <c:pt idx="2243">
                  <c:v>1.5374036345863609</c:v>
                </c:pt>
                <c:pt idx="2244">
                  <c:v>1.535994773872964</c:v>
                </c:pt>
                <c:pt idx="2245">
                  <c:v>1.5350130817257501</c:v>
                </c:pt>
                <c:pt idx="2246">
                  <c:v>1.5341463545141198</c:v>
                </c:pt>
                <c:pt idx="2247">
                  <c:v>1.532311787141702</c:v>
                </c:pt>
                <c:pt idx="2249">
                  <c:v>1.528421077169325</c:v>
                </c:pt>
                <c:pt idx="2250">
                  <c:v>1.5281819400581891</c:v>
                </c:pt>
                <c:pt idx="2251">
                  <c:v>1.524092780040653</c:v>
                </c:pt>
                <c:pt idx="2252">
                  <c:v>1.5228942144946773</c:v>
                </c:pt>
                <c:pt idx="2253">
                  <c:v>1.5226826005714016</c:v>
                </c:pt>
                <c:pt idx="2254">
                  <c:v>1.5224951824507238</c:v>
                </c:pt>
                <c:pt idx="2255">
                  <c:v>1.5224699718543222</c:v>
                </c:pt>
                <c:pt idx="2256">
                  <c:v>1.519694879435967</c:v>
                </c:pt>
                <c:pt idx="2257">
                  <c:v>1.5187842160175689</c:v>
                </c:pt>
                <c:pt idx="2258">
                  <c:v>1.5182553217621604</c:v>
                </c:pt>
                <c:pt idx="2259">
                  <c:v>1.5172355407763289</c:v>
                </c:pt>
                <c:pt idx="2260">
                  <c:v>1.5162462662954368</c:v>
                </c:pt>
                <c:pt idx="2261">
                  <c:v>1.5156583466146956</c:v>
                </c:pt>
                <c:pt idx="2262">
                  <c:v>1.5150811265314779</c:v>
                </c:pt>
                <c:pt idx="2263">
                  <c:v>1.5142938154450176</c:v>
                </c:pt>
                <c:pt idx="2264">
                  <c:v>1.5141130721176166</c:v>
                </c:pt>
                <c:pt idx="2265">
                  <c:v>1.5126428005967263</c:v>
                </c:pt>
                <c:pt idx="2266">
                  <c:v>1.5124454625361075</c:v>
                </c:pt>
                <c:pt idx="2267">
                  <c:v>1.5116086592993467</c:v>
                </c:pt>
                <c:pt idx="2268">
                  <c:v>1.5112451920544601</c:v>
                </c:pt>
                <c:pt idx="2269">
                  <c:v>1.5111902526703485</c:v>
                </c:pt>
                <c:pt idx="2270">
                  <c:v>1.5095373948184778</c:v>
                </c:pt>
                <c:pt idx="2271">
                  <c:v>1.5087179344686776</c:v>
                </c:pt>
                <c:pt idx="2272">
                  <c:v>1.508379477725126</c:v>
                </c:pt>
                <c:pt idx="2273">
                  <c:v>1.508094574353728</c:v>
                </c:pt>
                <c:pt idx="2274">
                  <c:v>1.505072945979786</c:v>
                </c:pt>
                <c:pt idx="2275">
                  <c:v>1.5042340702175214</c:v>
                </c:pt>
                <c:pt idx="2276">
                  <c:v>1.5037246766390617</c:v>
                </c:pt>
                <c:pt idx="2277">
                  <c:v>1.5031506716103278</c:v>
                </c:pt>
                <c:pt idx="2278">
                  <c:v>1.5015574119297606</c:v>
                </c:pt>
                <c:pt idx="2279">
                  <c:v>1.5001822012187576</c:v>
                </c:pt>
                <c:pt idx="2280">
                  <c:v>1.4998371244072843</c:v>
                </c:pt>
                <c:pt idx="2281">
                  <c:v>1.4992516911808635</c:v>
                </c:pt>
                <c:pt idx="2282">
                  <c:v>1.4989741685398488</c:v>
                </c:pt>
                <c:pt idx="2283">
                  <c:v>1.4974817091725141</c:v>
                </c:pt>
                <c:pt idx="2284">
                  <c:v>1.4965724303451453</c:v>
                </c:pt>
                <c:pt idx="2285">
                  <c:v>1.4951821988125131</c:v>
                </c:pt>
                <c:pt idx="2286">
                  <c:v>1.4929615551468682</c:v>
                </c:pt>
                <c:pt idx="2287">
                  <c:v>1.4919820324687156</c:v>
                </c:pt>
                <c:pt idx="2288">
                  <c:v>1.4908980976003683</c:v>
                </c:pt>
                <c:pt idx="2289">
                  <c:v>1.4894757446167082</c:v>
                </c:pt>
                <c:pt idx="2290">
                  <c:v>1.4860539133779327</c:v>
                </c:pt>
                <c:pt idx="2291">
                  <c:v>1.485941911780942</c:v>
                </c:pt>
                <c:pt idx="2292">
                  <c:v>1.4827346051815762</c:v>
                </c:pt>
                <c:pt idx="2293">
                  <c:v>1.4815688682833619</c:v>
                </c:pt>
                <c:pt idx="2294">
                  <c:v>1.4815154102606178</c:v>
                </c:pt>
                <c:pt idx="2295">
                  <c:v>1.480932081921275</c:v>
                </c:pt>
                <c:pt idx="2296">
                  <c:v>1.4808972898022956</c:v>
                </c:pt>
                <c:pt idx="2297">
                  <c:v>1.4808634040554949</c:v>
                </c:pt>
                <c:pt idx="2298">
                  <c:v>1.4808390578018129</c:v>
                </c:pt>
                <c:pt idx="2299">
                  <c:v>1.4802371132316807</c:v>
                </c:pt>
                <c:pt idx="2300">
                  <c:v>1.4786368204577989</c:v>
                </c:pt>
                <c:pt idx="2301">
                  <c:v>1.4775465879740028</c:v>
                </c:pt>
                <c:pt idx="2302">
                  <c:v>1.4772065906637906</c:v>
                </c:pt>
                <c:pt idx="2303">
                  <c:v>1.4768435134793558</c:v>
                </c:pt>
                <c:pt idx="2304">
                  <c:v>1.475749161314482</c:v>
                </c:pt>
                <c:pt idx="2305">
                  <c:v>1.475096089057419</c:v>
                </c:pt>
                <c:pt idx="2306">
                  <c:v>1.473905935194896</c:v>
                </c:pt>
                <c:pt idx="2308">
                  <c:v>1.4732124958333457</c:v>
                </c:pt>
                <c:pt idx="2309">
                  <c:v>1.4718599338796043</c:v>
                </c:pt>
                <c:pt idx="2310">
                  <c:v>1.4703567319497453</c:v>
                </c:pt>
                <c:pt idx="2311">
                  <c:v>1.4682903045766666</c:v>
                </c:pt>
                <c:pt idx="2312">
                  <c:v>1.467287724112178</c:v>
                </c:pt>
                <c:pt idx="2313">
                  <c:v>1.4663209018417673</c:v>
                </c:pt>
                <c:pt idx="2314">
                  <c:v>1.4660957476827461</c:v>
                </c:pt>
                <c:pt idx="2315">
                  <c:v>1.4642466007250907</c:v>
                </c:pt>
                <c:pt idx="2316">
                  <c:v>1.4632252635329914</c:v>
                </c:pt>
                <c:pt idx="2317">
                  <c:v>1.461739924216142</c:v>
                </c:pt>
                <c:pt idx="2318">
                  <c:v>1.4611921133920096</c:v>
                </c:pt>
                <c:pt idx="2319">
                  <c:v>1.4597538367871621</c:v>
                </c:pt>
                <c:pt idx="2320">
                  <c:v>1.4592100607219516</c:v>
                </c:pt>
                <c:pt idx="2321">
                  <c:v>1.4589129084909094</c:v>
                </c:pt>
                <c:pt idx="2322">
                  <c:v>1.4578383573659008</c:v>
                </c:pt>
                <c:pt idx="2323">
                  <c:v>1.457536770995455</c:v>
                </c:pt>
                <c:pt idx="2324">
                  <c:v>1.4566092646053614</c:v>
                </c:pt>
                <c:pt idx="2325">
                  <c:v>1.4553546472100527</c:v>
                </c:pt>
                <c:pt idx="2326">
                  <c:v>1.4543386876900972</c:v>
                </c:pt>
                <c:pt idx="2327">
                  <c:v>1.4540642098889627</c:v>
                </c:pt>
                <c:pt idx="2328">
                  <c:v>1.4538965114655831</c:v>
                </c:pt>
                <c:pt idx="2329">
                  <c:v>1.452969615141958</c:v>
                </c:pt>
                <c:pt idx="2330">
                  <c:v>1.452912007003244</c:v>
                </c:pt>
                <c:pt idx="2331">
                  <c:v>1.4522888287280249</c:v>
                </c:pt>
                <c:pt idx="2332">
                  <c:v>1.4517249172165945</c:v>
                </c:pt>
                <c:pt idx="2333">
                  <c:v>1.4506301887114184</c:v>
                </c:pt>
                <c:pt idx="2334">
                  <c:v>1.4499315475635477</c:v>
                </c:pt>
                <c:pt idx="2335">
                  <c:v>1.4494704217084167</c:v>
                </c:pt>
                <c:pt idx="2336">
                  <c:v>1.4485052722256204</c:v>
                </c:pt>
                <c:pt idx="2337">
                  <c:v>1.4484756233080875</c:v>
                </c:pt>
                <c:pt idx="2338">
                  <c:v>1.447682075607043</c:v>
                </c:pt>
                <c:pt idx="2339">
                  <c:v>1.4474495148788902</c:v>
                </c:pt>
                <c:pt idx="2340">
                  <c:v>1.4453721915028304</c:v>
                </c:pt>
                <c:pt idx="2341">
                  <c:v>1.4449749093566766</c:v>
                </c:pt>
                <c:pt idx="2342">
                  <c:v>1.4433622891635975</c:v>
                </c:pt>
                <c:pt idx="2344">
                  <c:v>1.4388205912256313</c:v>
                </c:pt>
                <c:pt idx="2345">
                  <c:v>1.4386987151170163</c:v>
                </c:pt>
                <c:pt idx="2346">
                  <c:v>1.4382985451958732</c:v>
                </c:pt>
                <c:pt idx="2347">
                  <c:v>1.4382218931959774</c:v>
                </c:pt>
                <c:pt idx="2348">
                  <c:v>1.437640818557929</c:v>
                </c:pt>
                <c:pt idx="2349">
                  <c:v>1.437471454881295</c:v>
                </c:pt>
                <c:pt idx="2350">
                  <c:v>1.4348829466318802</c:v>
                </c:pt>
                <c:pt idx="2351">
                  <c:v>1.434319637890427</c:v>
                </c:pt>
                <c:pt idx="2352">
                  <c:v>1.4339106542735118</c:v>
                </c:pt>
                <c:pt idx="2353">
                  <c:v>1.4326547320134062</c:v>
                </c:pt>
                <c:pt idx="2354">
                  <c:v>1.4298637512801788</c:v>
                </c:pt>
                <c:pt idx="2355">
                  <c:v>1.4291788954998634</c:v>
                </c:pt>
                <c:pt idx="2356">
                  <c:v>1.4291492157363501</c:v>
                </c:pt>
                <c:pt idx="2357">
                  <c:v>1.4279533398161071</c:v>
                </c:pt>
                <c:pt idx="2358">
                  <c:v>1.4263031369556034</c:v>
                </c:pt>
                <c:pt idx="2359">
                  <c:v>1.4251766296631496</c:v>
                </c:pt>
                <c:pt idx="2361">
                  <c:v>1.4242840816465037</c:v>
                </c:pt>
                <c:pt idx="2362">
                  <c:v>1.4237942552708849</c:v>
                </c:pt>
                <c:pt idx="2363">
                  <c:v>1.4232667463799706</c:v>
                </c:pt>
                <c:pt idx="2364">
                  <c:v>1.4226061424483456</c:v>
                </c:pt>
                <c:pt idx="2365">
                  <c:v>1.4219320212930748</c:v>
                </c:pt>
                <c:pt idx="2366">
                  <c:v>1.4215895877154661</c:v>
                </c:pt>
                <c:pt idx="2367">
                  <c:v>1.4210006684829675</c:v>
                </c:pt>
                <c:pt idx="2368">
                  <c:v>1.4196930657997471</c:v>
                </c:pt>
                <c:pt idx="2369">
                  <c:v>1.4195905030402169</c:v>
                </c:pt>
                <c:pt idx="2370">
                  <c:v>1.4189386046102614</c:v>
                </c:pt>
                <c:pt idx="2371">
                  <c:v>1.4182128316839728</c:v>
                </c:pt>
                <c:pt idx="2372">
                  <c:v>1.4181029053023231</c:v>
                </c:pt>
                <c:pt idx="2373">
                  <c:v>1.4179001637511333</c:v>
                </c:pt>
                <c:pt idx="2374">
                  <c:v>1.4155955380557455</c:v>
                </c:pt>
                <c:pt idx="2375">
                  <c:v>1.4151050516818795</c:v>
                </c:pt>
                <c:pt idx="2376">
                  <c:v>1.4142313496413614</c:v>
                </c:pt>
                <c:pt idx="2377">
                  <c:v>1.4138356464587958</c:v>
                </c:pt>
                <c:pt idx="2378">
                  <c:v>1.4115104263404818</c:v>
                </c:pt>
                <c:pt idx="2379">
                  <c:v>1.4096037472756877</c:v>
                </c:pt>
                <c:pt idx="2380">
                  <c:v>1.4082420610584809</c:v>
                </c:pt>
                <c:pt idx="2381">
                  <c:v>1.4070839906944217</c:v>
                </c:pt>
                <c:pt idx="2382">
                  <c:v>1.4063622477793545</c:v>
                </c:pt>
                <c:pt idx="2383">
                  <c:v>1.406002938421514</c:v>
                </c:pt>
                <c:pt idx="2384">
                  <c:v>1.4048299080904956</c:v>
                </c:pt>
                <c:pt idx="2385">
                  <c:v>1.4037740578972944</c:v>
                </c:pt>
                <c:pt idx="2386">
                  <c:v>1.4032649947819771</c:v>
                </c:pt>
                <c:pt idx="2387">
                  <c:v>1.4020285098740422</c:v>
                </c:pt>
                <c:pt idx="2388">
                  <c:v>1.4011647840519927</c:v>
                </c:pt>
                <c:pt idx="2389">
                  <c:v>1.401111296802374</c:v>
                </c:pt>
                <c:pt idx="2391">
                  <c:v>1.3992387869003478</c:v>
                </c:pt>
                <c:pt idx="2392">
                  <c:v>1.3983954350359806</c:v>
                </c:pt>
                <c:pt idx="2393">
                  <c:v>1.3975280799454195</c:v>
                </c:pt>
                <c:pt idx="2394">
                  <c:v>1.3973210659350188</c:v>
                </c:pt>
                <c:pt idx="2395">
                  <c:v>1.3971635431694911</c:v>
                </c:pt>
                <c:pt idx="2396">
                  <c:v>1.396621184255723</c:v>
                </c:pt>
                <c:pt idx="2397">
                  <c:v>1.3960345467343283</c:v>
                </c:pt>
                <c:pt idx="2398">
                  <c:v>1.3946200462516596</c:v>
                </c:pt>
                <c:pt idx="2399">
                  <c:v>1.390886785293906</c:v>
                </c:pt>
                <c:pt idx="2400">
                  <c:v>1.3888114151495297</c:v>
                </c:pt>
                <c:pt idx="2401">
                  <c:v>1.3886490846811386</c:v>
                </c:pt>
                <c:pt idx="2402">
                  <c:v>1.3881089002487388</c:v>
                </c:pt>
                <c:pt idx="2403">
                  <c:v>1.3873106472131627</c:v>
                </c:pt>
                <c:pt idx="2404">
                  <c:v>1.3863546319271467</c:v>
                </c:pt>
                <c:pt idx="2405">
                  <c:v>1.3859159255109144</c:v>
                </c:pt>
                <c:pt idx="2406">
                  <c:v>1.3837680383586899</c:v>
                </c:pt>
                <c:pt idx="2407">
                  <c:v>1.3832756377012858</c:v>
                </c:pt>
                <c:pt idx="2408">
                  <c:v>1.3822186124810085</c:v>
                </c:pt>
                <c:pt idx="2409">
                  <c:v>1.3809546461378663</c:v>
                </c:pt>
                <c:pt idx="2410">
                  <c:v>1.3797014301835129</c:v>
                </c:pt>
                <c:pt idx="2411">
                  <c:v>1.3785029056705982</c:v>
                </c:pt>
                <c:pt idx="2412">
                  <c:v>1.3783598858323522</c:v>
                </c:pt>
                <c:pt idx="2413">
                  <c:v>1.3754772752004572</c:v>
                </c:pt>
                <c:pt idx="2414">
                  <c:v>1.3753651949133316</c:v>
                </c:pt>
                <c:pt idx="2415">
                  <c:v>1.3740479686363234</c:v>
                </c:pt>
                <c:pt idx="2416">
                  <c:v>1.3740077904112082</c:v>
                </c:pt>
                <c:pt idx="2417">
                  <c:v>1.3724366400117733</c:v>
                </c:pt>
                <c:pt idx="2418">
                  <c:v>1.3711299183092061</c:v>
                </c:pt>
                <c:pt idx="2419">
                  <c:v>1.3705222473387555</c:v>
                </c:pt>
                <c:pt idx="2420">
                  <c:v>1.370171762281494</c:v>
                </c:pt>
                <c:pt idx="2421">
                  <c:v>1.3700437854091621</c:v>
                </c:pt>
                <c:pt idx="2422">
                  <c:v>1.3674476649570049</c:v>
                </c:pt>
                <c:pt idx="2423">
                  <c:v>1.3667496951564611</c:v>
                </c:pt>
                <c:pt idx="2424">
                  <c:v>1.3665577205282597</c:v>
                </c:pt>
                <c:pt idx="2425">
                  <c:v>1.3661691861543483</c:v>
                </c:pt>
                <c:pt idx="2426">
                  <c:v>1.3646958221008905</c:v>
                </c:pt>
                <c:pt idx="2427">
                  <c:v>1.3644484470393579</c:v>
                </c:pt>
                <c:pt idx="2428">
                  <c:v>1.3639292928062914</c:v>
                </c:pt>
                <c:pt idx="2429">
                  <c:v>1.363833089363897</c:v>
                </c:pt>
                <c:pt idx="2430">
                  <c:v>1.3637023148662357</c:v>
                </c:pt>
                <c:pt idx="2431">
                  <c:v>1.3636410180962444</c:v>
                </c:pt>
                <c:pt idx="2432">
                  <c:v>1.3634820584278744</c:v>
                </c:pt>
                <c:pt idx="2433">
                  <c:v>1.3630025206277778</c:v>
                </c:pt>
                <c:pt idx="2434">
                  <c:v>1.3620614573084397</c:v>
                </c:pt>
                <c:pt idx="2435">
                  <c:v>1.3620576765463772</c:v>
                </c:pt>
                <c:pt idx="2436">
                  <c:v>1.3617512188020928</c:v>
                </c:pt>
                <c:pt idx="2437">
                  <c:v>1.3604208331551351</c:v>
                </c:pt>
                <c:pt idx="2438">
                  <c:v>1.3590065020514852</c:v>
                </c:pt>
                <c:pt idx="2439">
                  <c:v>1.359005797964046</c:v>
                </c:pt>
                <c:pt idx="2440">
                  <c:v>1.3585199765544618</c:v>
                </c:pt>
                <c:pt idx="2441">
                  <c:v>1.3558686644985616</c:v>
                </c:pt>
                <c:pt idx="2442">
                  <c:v>1.3524822610221949</c:v>
                </c:pt>
                <c:pt idx="2443">
                  <c:v>1.3513617375315417</c:v>
                </c:pt>
                <c:pt idx="2444">
                  <c:v>1.3511521082377009</c:v>
                </c:pt>
                <c:pt idx="2445">
                  <c:v>1.3501312555464839</c:v>
                </c:pt>
                <c:pt idx="2446">
                  <c:v>1.3469490701601636</c:v>
                </c:pt>
                <c:pt idx="2447">
                  <c:v>1.3442708443605749</c:v>
                </c:pt>
                <c:pt idx="2448">
                  <c:v>1.3437839810548109</c:v>
                </c:pt>
                <c:pt idx="2449">
                  <c:v>1.3434392775617932</c:v>
                </c:pt>
                <c:pt idx="2450">
                  <c:v>1.342966724952785</c:v>
                </c:pt>
                <c:pt idx="2451">
                  <c:v>1.3429192188640688</c:v>
                </c:pt>
                <c:pt idx="2452">
                  <c:v>1.3421326383246814</c:v>
                </c:pt>
                <c:pt idx="2453">
                  <c:v>1.3393593299721331</c:v>
                </c:pt>
                <c:pt idx="2454">
                  <c:v>1.3385730569003791</c:v>
                </c:pt>
                <c:pt idx="2455">
                  <c:v>1.3384475211621698</c:v>
                </c:pt>
                <c:pt idx="2456">
                  <c:v>1.3373090329798107</c:v>
                </c:pt>
                <c:pt idx="2457">
                  <c:v>1.3368434856709068</c:v>
                </c:pt>
                <c:pt idx="2458">
                  <c:v>1.3357378135085167</c:v>
                </c:pt>
                <c:pt idx="2459">
                  <c:v>1.3354536602197353</c:v>
                </c:pt>
                <c:pt idx="2460">
                  <c:v>1.3343187919032424</c:v>
                </c:pt>
                <c:pt idx="2461">
                  <c:v>1.3339289062929836</c:v>
                </c:pt>
                <c:pt idx="2462">
                  <c:v>1.3337462677419842</c:v>
                </c:pt>
                <c:pt idx="2464">
                  <c:v>1.3316724485524898</c:v>
                </c:pt>
                <c:pt idx="2465">
                  <c:v>1.3314674563584945</c:v>
                </c:pt>
                <c:pt idx="2466">
                  <c:v>1.330994908180605</c:v>
                </c:pt>
                <c:pt idx="2467">
                  <c:v>1.3309619452413648</c:v>
                </c:pt>
                <c:pt idx="2468">
                  <c:v>1.3307898028806622</c:v>
                </c:pt>
                <c:pt idx="2469">
                  <c:v>1.3307166434940887</c:v>
                </c:pt>
                <c:pt idx="2470">
                  <c:v>1.3289932195315133</c:v>
                </c:pt>
                <c:pt idx="2471">
                  <c:v>1.3283254665425603</c:v>
                </c:pt>
                <c:pt idx="2472">
                  <c:v>1.3272563020711354</c:v>
                </c:pt>
                <c:pt idx="2473">
                  <c:v>1.3272533943336267</c:v>
                </c:pt>
                <c:pt idx="2474">
                  <c:v>1.327013702208949</c:v>
                </c:pt>
                <c:pt idx="2475">
                  <c:v>1.3255508149021507</c:v>
                </c:pt>
                <c:pt idx="2476">
                  <c:v>1.3228762210185614</c:v>
                </c:pt>
                <c:pt idx="2477">
                  <c:v>1.3226123643810754</c:v>
                </c:pt>
                <c:pt idx="2478">
                  <c:v>1.320880460048939</c:v>
                </c:pt>
                <c:pt idx="2479">
                  <c:v>1.3198073733942992</c:v>
                </c:pt>
                <c:pt idx="2480">
                  <c:v>1.3188699253248364</c:v>
                </c:pt>
                <c:pt idx="2481">
                  <c:v>1.3187412642948573</c:v>
                </c:pt>
                <c:pt idx="2482">
                  <c:v>1.318482306870431</c:v>
                </c:pt>
                <c:pt idx="2483">
                  <c:v>1.3173765632286709</c:v>
                </c:pt>
                <c:pt idx="2484">
                  <c:v>1.3171210088362446</c:v>
                </c:pt>
                <c:pt idx="2485">
                  <c:v>1.317017270269808</c:v>
                </c:pt>
                <c:pt idx="2486">
                  <c:v>1.3166194834237726</c:v>
                </c:pt>
                <c:pt idx="2487">
                  <c:v>1.3164765152485642</c:v>
                </c:pt>
                <c:pt idx="2488">
                  <c:v>1.3159919655997887</c:v>
                </c:pt>
                <c:pt idx="2489">
                  <c:v>1.3155898646249724</c:v>
                </c:pt>
                <c:pt idx="2490">
                  <c:v>1.3146387658912115</c:v>
                </c:pt>
                <c:pt idx="2491">
                  <c:v>1.3142260965069177</c:v>
                </c:pt>
                <c:pt idx="2492">
                  <c:v>1.3136028506278865</c:v>
                </c:pt>
                <c:pt idx="2493">
                  <c:v>1.3132568381189291</c:v>
                </c:pt>
                <c:pt idx="2494">
                  <c:v>1.3128341925615767</c:v>
                </c:pt>
                <c:pt idx="2495">
                  <c:v>1.3125588974992037</c:v>
                </c:pt>
                <c:pt idx="2496">
                  <c:v>1.3112056740409426</c:v>
                </c:pt>
                <c:pt idx="2497">
                  <c:v>1.3103058982891207</c:v>
                </c:pt>
                <c:pt idx="2498">
                  <c:v>1.3102190121481012</c:v>
                </c:pt>
                <c:pt idx="2499">
                  <c:v>1.3098725603612964</c:v>
                </c:pt>
                <c:pt idx="2500">
                  <c:v>1.3098472749180219</c:v>
                </c:pt>
                <c:pt idx="2501">
                  <c:v>1.3096652139822267</c:v>
                </c:pt>
                <c:pt idx="2502">
                  <c:v>1.3095662443936507</c:v>
                </c:pt>
                <c:pt idx="2503">
                  <c:v>1.3080601524767488</c:v>
                </c:pt>
                <c:pt idx="2504">
                  <c:v>1.3077619563959817</c:v>
                </c:pt>
                <c:pt idx="2505">
                  <c:v>1.3022531136723756</c:v>
                </c:pt>
                <c:pt idx="2506">
                  <c:v>1.3013356997866292</c:v>
                </c:pt>
                <c:pt idx="2507">
                  <c:v>1.3012530306508339</c:v>
                </c:pt>
              </c:numCache>
            </c:numRef>
          </c:yVal>
          <c:smooth val="0"/>
          <c:extLst>
            <c:ext xmlns:c16="http://schemas.microsoft.com/office/drawing/2014/chart" uri="{C3380CC4-5D6E-409C-BE32-E72D297353CC}">
              <c16:uniqueId val="{00000000-3189-4742-BB4E-4E47616B284E}"/>
            </c:ext>
          </c:extLst>
        </c:ser>
        <c:ser>
          <c:idx val="0"/>
          <c:order val="1"/>
          <c:tx>
            <c:v>Fatty acid metabolism</c:v>
          </c:tx>
          <c:spPr>
            <a:ln w="25400" cap="rnd">
              <a:noFill/>
              <a:round/>
            </a:ln>
            <a:effectLst/>
          </c:spPr>
          <c:marker>
            <c:symbol val="circle"/>
            <c:size val="5"/>
            <c:spPr>
              <a:solidFill>
                <a:srgbClr val="00B050"/>
              </a:solidFill>
              <a:ln w="9525">
                <a:solidFill>
                  <a:srgbClr val="00B050"/>
                </a:solidFill>
              </a:ln>
              <a:effectLst/>
            </c:spPr>
          </c:marker>
          <c:xVal>
            <c:numRef>
              <c:f>'Volcano plots'!$C$2:$C$10</c:f>
              <c:numCache>
                <c:formatCode>General</c:formatCode>
                <c:ptCount val="9"/>
                <c:pt idx="0">
                  <c:v>2.1888748267584899</c:v>
                </c:pt>
                <c:pt idx="1">
                  <c:v>1.79937909257659</c:v>
                </c:pt>
                <c:pt idx="2">
                  <c:v>3.9968887902606798</c:v>
                </c:pt>
                <c:pt idx="3">
                  <c:v>1.5456341796648501</c:v>
                </c:pt>
                <c:pt idx="4">
                  <c:v>1.4490169961107999</c:v>
                </c:pt>
                <c:pt idx="5">
                  <c:v>2.16381279253795</c:v>
                </c:pt>
                <c:pt idx="6">
                  <c:v>2.13826199243905</c:v>
                </c:pt>
                <c:pt idx="7">
                  <c:v>2.0790648881386402</c:v>
                </c:pt>
                <c:pt idx="8">
                  <c:v>2.4663279630290198</c:v>
                </c:pt>
              </c:numCache>
            </c:numRef>
          </c:xVal>
          <c:yVal>
            <c:numRef>
              <c:f>'Volcano plots'!$D$2:$D$10</c:f>
              <c:numCache>
                <c:formatCode>General</c:formatCode>
                <c:ptCount val="9"/>
                <c:pt idx="0">
                  <c:v>65.501923203899977</c:v>
                </c:pt>
                <c:pt idx="1">
                  <c:v>58.245141821658457</c:v>
                </c:pt>
                <c:pt idx="2">
                  <c:v>56.337511157640193</c:v>
                </c:pt>
                <c:pt idx="3">
                  <c:v>29.572685003783345</c:v>
                </c:pt>
                <c:pt idx="4">
                  <c:v>49.461031454769419</c:v>
                </c:pt>
                <c:pt idx="5">
                  <c:v>46.828084948883536</c:v>
                </c:pt>
                <c:pt idx="6">
                  <c:v>46.396430953944297</c:v>
                </c:pt>
                <c:pt idx="7">
                  <c:v>31.147858546466715</c:v>
                </c:pt>
                <c:pt idx="8">
                  <c:v>84.12281927893298</c:v>
                </c:pt>
              </c:numCache>
            </c:numRef>
          </c:yVal>
          <c:smooth val="0"/>
          <c:extLst>
            <c:ext xmlns:c16="http://schemas.microsoft.com/office/drawing/2014/chart" uri="{C3380CC4-5D6E-409C-BE32-E72D297353CC}">
              <c16:uniqueId val="{00000001-3189-4742-BB4E-4E47616B284E}"/>
            </c:ext>
          </c:extLst>
        </c:ser>
        <c:ser>
          <c:idx val="2"/>
          <c:order val="2"/>
          <c:tx>
            <c:v>Pex genes</c:v>
          </c:tx>
          <c:spPr>
            <a:ln w="25400" cap="rnd">
              <a:noFill/>
              <a:round/>
            </a:ln>
            <a:effectLst/>
          </c:spPr>
          <c:marker>
            <c:symbol val="circle"/>
            <c:size val="5"/>
            <c:spPr>
              <a:solidFill>
                <a:srgbClr val="00B050"/>
              </a:solidFill>
              <a:ln w="9525">
                <a:solidFill>
                  <a:srgbClr val="00B050"/>
                </a:solidFill>
              </a:ln>
              <a:effectLst/>
            </c:spPr>
          </c:marker>
          <c:xVal>
            <c:numRef>
              <c:f>'Volcano plots'!$C$11:$C$38</c:f>
              <c:numCache>
                <c:formatCode>General</c:formatCode>
                <c:ptCount val="28"/>
                <c:pt idx="0">
                  <c:v>0.18926041690835799</c:v>
                </c:pt>
                <c:pt idx="1">
                  <c:v>0.113756029437897</c:v>
                </c:pt>
                <c:pt idx="2">
                  <c:v>1.7974145374996999</c:v>
                </c:pt>
                <c:pt idx="3">
                  <c:v>0.35472486713239398</c:v>
                </c:pt>
                <c:pt idx="4">
                  <c:v>0.116424792948322</c:v>
                </c:pt>
                <c:pt idx="5">
                  <c:v>0.41098818534936599</c:v>
                </c:pt>
                <c:pt idx="6">
                  <c:v>0.218949530402134</c:v>
                </c:pt>
                <c:pt idx="7">
                  <c:v>0.214048183383475</c:v>
                </c:pt>
                <c:pt idx="8">
                  <c:v>-0.111338947643482</c:v>
                </c:pt>
                <c:pt idx="9">
                  <c:v>3.7708085103198001E-2</c:v>
                </c:pt>
                <c:pt idx="10">
                  <c:v>-1.5758961760862299E-2</c:v>
                </c:pt>
                <c:pt idx="11">
                  <c:v>0.28374111908838601</c:v>
                </c:pt>
                <c:pt idx="12">
                  <c:v>0.25933953365065399</c:v>
                </c:pt>
                <c:pt idx="13">
                  <c:v>8.6676391534241296E-2</c:v>
                </c:pt>
                <c:pt idx="14">
                  <c:v>-0.33864764877423997</c:v>
                </c:pt>
                <c:pt idx="15">
                  <c:v>0.42036038039296297</c:v>
                </c:pt>
                <c:pt idx="16">
                  <c:v>-1.0246569066144901E-2</c:v>
                </c:pt>
                <c:pt idx="17">
                  <c:v>0.18198592204802699</c:v>
                </c:pt>
                <c:pt idx="18">
                  <c:v>-0.15903975771219001</c:v>
                </c:pt>
                <c:pt idx="19">
                  <c:v>-2.07082787351339E-3</c:v>
                </c:pt>
                <c:pt idx="20">
                  <c:v>0.24883418404034499</c:v>
                </c:pt>
                <c:pt idx="21">
                  <c:v>-0.12853717162674599</c:v>
                </c:pt>
                <c:pt idx="22">
                  <c:v>0.13800307236023801</c:v>
                </c:pt>
                <c:pt idx="23">
                  <c:v>0.47459943710562003</c:v>
                </c:pt>
                <c:pt idx="24">
                  <c:v>-6.91643904570306E-2</c:v>
                </c:pt>
                <c:pt idx="25">
                  <c:v>-0.19222537741732501</c:v>
                </c:pt>
                <c:pt idx="26">
                  <c:v>-0.172875981154505</c:v>
                </c:pt>
                <c:pt idx="27">
                  <c:v>0.39672504735996</c:v>
                </c:pt>
              </c:numCache>
            </c:numRef>
          </c:xVal>
          <c:yVal>
            <c:numRef>
              <c:f>'Volcano plots'!$D$11:$D$38</c:f>
              <c:numCache>
                <c:formatCode>General</c:formatCode>
                <c:ptCount val="28"/>
                <c:pt idx="0">
                  <c:v>1.8810668453539707</c:v>
                </c:pt>
                <c:pt idx="1">
                  <c:v>0.41674488333736753</c:v>
                </c:pt>
                <c:pt idx="2">
                  <c:v>20.284300685461236</c:v>
                </c:pt>
                <c:pt idx="3">
                  <c:v>2.2391928891782813</c:v>
                </c:pt>
                <c:pt idx="4">
                  <c:v>0.63493792921610703</c:v>
                </c:pt>
                <c:pt idx="5">
                  <c:v>3.2788156720648893</c:v>
                </c:pt>
                <c:pt idx="6">
                  <c:v>1.3813763016880427</c:v>
                </c:pt>
                <c:pt idx="7">
                  <c:v>1.0504810024863551</c:v>
                </c:pt>
                <c:pt idx="8">
                  <c:v>0.34905549681915166</c:v>
                </c:pt>
                <c:pt idx="9">
                  <c:v>0.15044889947713563</c:v>
                </c:pt>
                <c:pt idx="10">
                  <c:v>4.9103745823871593E-2</c:v>
                </c:pt>
                <c:pt idx="11">
                  <c:v>1.1934734386540031</c:v>
                </c:pt>
                <c:pt idx="12">
                  <c:v>1.0788332360303357</c:v>
                </c:pt>
                <c:pt idx="13">
                  <c:v>0.34315408701607264</c:v>
                </c:pt>
                <c:pt idx="14">
                  <c:v>1.9882335340216517</c:v>
                </c:pt>
                <c:pt idx="15">
                  <c:v>8.8416920678562718</c:v>
                </c:pt>
                <c:pt idx="16">
                  <c:v>2.4486221837084769E-2</c:v>
                </c:pt>
                <c:pt idx="17">
                  <c:v>1.3721970371180963</c:v>
                </c:pt>
                <c:pt idx="18">
                  <c:v>1.0062506624174008</c:v>
                </c:pt>
                <c:pt idx="19">
                  <c:v>6.7242722901260507E-3</c:v>
                </c:pt>
                <c:pt idx="20">
                  <c:v>1.0897428250252825</c:v>
                </c:pt>
                <c:pt idx="21">
                  <c:v>0.59708396499545779</c:v>
                </c:pt>
                <c:pt idx="22">
                  <c:v>0.49992278552806518</c:v>
                </c:pt>
                <c:pt idx="23">
                  <c:v>5.4664618627205703</c:v>
                </c:pt>
                <c:pt idx="24">
                  <c:v>0.30426330253921996</c:v>
                </c:pt>
                <c:pt idx="25">
                  <c:v>1.5019782226599816</c:v>
                </c:pt>
                <c:pt idx="26">
                  <c:v>1.2203727771466715</c:v>
                </c:pt>
                <c:pt idx="27">
                  <c:v>0.86629276362650087</c:v>
                </c:pt>
              </c:numCache>
            </c:numRef>
          </c:yVal>
          <c:smooth val="0"/>
          <c:extLst>
            <c:ext xmlns:c16="http://schemas.microsoft.com/office/drawing/2014/chart" uri="{C3380CC4-5D6E-409C-BE32-E72D297353CC}">
              <c16:uniqueId val="{00000002-3189-4742-BB4E-4E47616B284E}"/>
            </c:ext>
          </c:extLst>
        </c:ser>
        <c:dLbls>
          <c:showLegendKey val="0"/>
          <c:showVal val="0"/>
          <c:showCatName val="0"/>
          <c:showSerName val="0"/>
          <c:showPercent val="0"/>
          <c:showBubbleSize val="0"/>
        </c:dLbls>
        <c:axId val="739967160"/>
        <c:axId val="739967488"/>
      </c:scatterChart>
      <c:valAx>
        <c:axId val="739967160"/>
        <c:scaling>
          <c:orientation val="minMax"/>
          <c:max val="6"/>
          <c:min val="-6"/>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t>Log2 Fold Change (TF/WT)</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739967488"/>
        <c:crosses val="autoZero"/>
        <c:crossBetween val="midCat"/>
        <c:majorUnit val="2"/>
      </c:valAx>
      <c:valAx>
        <c:axId val="739967488"/>
        <c:scaling>
          <c:orientation val="minMax"/>
          <c:max val="1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t>-Log10 (pValue)</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739967160"/>
        <c:crossesAt val="-6"/>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Analyzed!$O$62</c:f>
              <c:strCache>
                <c:ptCount val="1"/>
                <c:pt idx="0">
                  <c:v>Average</c:v>
                </c:pt>
              </c:strCache>
            </c:strRef>
          </c:tx>
          <c:spPr>
            <a:solidFill>
              <a:schemeClr val="accent4">
                <a:lumMod val="75000"/>
              </a:schemeClr>
            </a:solidFill>
            <a:ln>
              <a:noFill/>
            </a:ln>
            <a:effectLst/>
          </c:spPr>
          <c:invertIfNegative val="0"/>
          <c:errBars>
            <c:errBarType val="both"/>
            <c:errValType val="cust"/>
            <c:noEndCap val="0"/>
            <c:plus>
              <c:numRef>
                <c:f>Analyzed!$P$63:$AB$63</c:f>
                <c:numCache>
                  <c:formatCode>General</c:formatCode>
                  <c:ptCount val="13"/>
                  <c:pt idx="0">
                    <c:v>303.63513404223136</c:v>
                  </c:pt>
                  <c:pt idx="1">
                    <c:v>90.687894765068023</c:v>
                  </c:pt>
                  <c:pt idx="2">
                    <c:v>596.66073841988327</c:v>
                  </c:pt>
                  <c:pt idx="3">
                    <c:v>333.80330433969783</c:v>
                  </c:pt>
                  <c:pt idx="4">
                    <c:v>324.64390540521822</c:v>
                  </c:pt>
                  <c:pt idx="5">
                    <c:v>450.8364130726402</c:v>
                  </c:pt>
                  <c:pt idx="6">
                    <c:v>594.50398904415465</c:v>
                  </c:pt>
                  <c:pt idx="7">
                    <c:v>356.14762495272117</c:v>
                  </c:pt>
                  <c:pt idx="8">
                    <c:v>556.21386700196592</c:v>
                  </c:pt>
                  <c:pt idx="9">
                    <c:v>397.82099782933528</c:v>
                  </c:pt>
                  <c:pt idx="10">
                    <c:v>278.69154967510235</c:v>
                  </c:pt>
                  <c:pt idx="11">
                    <c:v>379.42367740497002</c:v>
                  </c:pt>
                  <c:pt idx="12">
                    <c:v>447.64900766977831</c:v>
                  </c:pt>
                </c:numCache>
              </c:numRef>
            </c:plus>
            <c:minus>
              <c:numRef>
                <c:f>Analyzed!$P$63:$AB$63</c:f>
                <c:numCache>
                  <c:formatCode>General</c:formatCode>
                  <c:ptCount val="13"/>
                  <c:pt idx="0">
                    <c:v>303.63513404223136</c:v>
                  </c:pt>
                  <c:pt idx="1">
                    <c:v>90.687894765068023</c:v>
                  </c:pt>
                  <c:pt idx="2">
                    <c:v>596.66073841988327</c:v>
                  </c:pt>
                  <c:pt idx="3">
                    <c:v>333.80330433969783</c:v>
                  </c:pt>
                  <c:pt idx="4">
                    <c:v>324.64390540521822</c:v>
                  </c:pt>
                  <c:pt idx="5">
                    <c:v>450.8364130726402</c:v>
                  </c:pt>
                  <c:pt idx="6">
                    <c:v>594.50398904415465</c:v>
                  </c:pt>
                  <c:pt idx="7">
                    <c:v>356.14762495272117</c:v>
                  </c:pt>
                  <c:pt idx="8">
                    <c:v>556.21386700196592</c:v>
                  </c:pt>
                  <c:pt idx="9">
                    <c:v>397.82099782933528</c:v>
                  </c:pt>
                  <c:pt idx="10">
                    <c:v>278.69154967510235</c:v>
                  </c:pt>
                  <c:pt idx="11">
                    <c:v>379.42367740497002</c:v>
                  </c:pt>
                  <c:pt idx="12">
                    <c:v>447.64900766977831</c:v>
                  </c:pt>
                </c:numCache>
              </c:numRef>
            </c:minus>
            <c:spPr>
              <a:noFill/>
              <a:ln w="9525" cap="flat" cmpd="sng" algn="ctr">
                <a:solidFill>
                  <a:schemeClr val="tx1">
                    <a:lumMod val="65000"/>
                    <a:lumOff val="35000"/>
                  </a:schemeClr>
                </a:solidFill>
                <a:round/>
              </a:ln>
              <a:effectLst/>
            </c:spPr>
          </c:errBars>
          <c:cat>
            <c:strRef>
              <c:f>Analyzed!$P$61:$AB$61</c:f>
              <c:strCache>
                <c:ptCount val="13"/>
                <c:pt idx="0">
                  <c:v>WT</c:v>
                </c:pt>
                <c:pt idx="1">
                  <c:v>Pex5KO</c:v>
                </c:pt>
                <c:pt idx="2">
                  <c:v>No deg tag</c:v>
                </c:pt>
                <c:pt idx="3">
                  <c:v>Pex11</c:v>
                </c:pt>
                <c:pt idx="4">
                  <c:v>Pex11phospho</c:v>
                </c:pt>
                <c:pt idx="5">
                  <c:v>Pex11dephospho</c:v>
                </c:pt>
                <c:pt idx="6">
                  <c:v>Pex34</c:v>
                </c:pt>
                <c:pt idx="7">
                  <c:v>Pex25</c:v>
                </c:pt>
                <c:pt idx="8">
                  <c:v>Pex27</c:v>
                </c:pt>
                <c:pt idx="9">
                  <c:v>Pex15</c:v>
                </c:pt>
                <c:pt idx="10">
                  <c:v>Pex3</c:v>
                </c:pt>
                <c:pt idx="11">
                  <c:v>Pex19</c:v>
                </c:pt>
                <c:pt idx="12">
                  <c:v>TFs</c:v>
                </c:pt>
              </c:strCache>
            </c:strRef>
          </c:cat>
          <c:val>
            <c:numRef>
              <c:f>Analyzed!$P$62:$AB$62</c:f>
              <c:numCache>
                <c:formatCode>General</c:formatCode>
                <c:ptCount val="13"/>
                <c:pt idx="0">
                  <c:v>3499.0412042465218</c:v>
                </c:pt>
                <c:pt idx="1">
                  <c:v>458.6899428456997</c:v>
                </c:pt>
                <c:pt idx="2">
                  <c:v>11585.821651289903</c:v>
                </c:pt>
                <c:pt idx="3">
                  <c:v>6116.7211006283214</c:v>
                </c:pt>
                <c:pt idx="4">
                  <c:v>5974.2065493680775</c:v>
                </c:pt>
                <c:pt idx="5">
                  <c:v>6520.6659248670348</c:v>
                </c:pt>
                <c:pt idx="6">
                  <c:v>3117.1192089421243</c:v>
                </c:pt>
                <c:pt idx="7">
                  <c:v>6241.0235044949195</c:v>
                </c:pt>
                <c:pt idx="8">
                  <c:v>6432.3146952706275</c:v>
                </c:pt>
                <c:pt idx="9">
                  <c:v>6257.0997902080717</c:v>
                </c:pt>
                <c:pt idx="10">
                  <c:v>5314.4885540503801</c:v>
                </c:pt>
                <c:pt idx="11">
                  <c:v>6168.8264758774967</c:v>
                </c:pt>
                <c:pt idx="12">
                  <c:v>10625.137927136811</c:v>
                </c:pt>
              </c:numCache>
            </c:numRef>
          </c:val>
          <c:extLst>
            <c:ext xmlns:c16="http://schemas.microsoft.com/office/drawing/2014/chart" uri="{C3380CC4-5D6E-409C-BE32-E72D297353CC}">
              <c16:uniqueId val="{00000000-EC08-4E2E-A300-8AD55A43D7B4}"/>
            </c:ext>
          </c:extLst>
        </c:ser>
        <c:dLbls>
          <c:showLegendKey val="0"/>
          <c:showVal val="0"/>
          <c:showCatName val="0"/>
          <c:showSerName val="0"/>
          <c:showPercent val="0"/>
          <c:showBubbleSize val="0"/>
        </c:dLbls>
        <c:gapWidth val="219"/>
        <c:overlap val="-27"/>
        <c:axId val="302759672"/>
        <c:axId val="302763280"/>
      </c:barChart>
      <c:catAx>
        <c:axId val="30275967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02763280"/>
        <c:crosses val="autoZero"/>
        <c:auto val="1"/>
        <c:lblAlgn val="ctr"/>
        <c:lblOffset val="100"/>
        <c:noMultiLvlLbl val="0"/>
      </c:catAx>
      <c:valAx>
        <c:axId val="302763280"/>
        <c:scaling>
          <c:orientation val="minMax"/>
          <c:max val="14000"/>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dirty="0"/>
                  <a:t>Fluorescence</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02759672"/>
        <c:crosses val="autoZero"/>
        <c:crossBetween val="between"/>
        <c:majorUnit val="2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4">
                <a:lumMod val="75000"/>
              </a:schemeClr>
            </a:solidFill>
            <a:ln>
              <a:noFill/>
            </a:ln>
            <a:effectLst/>
          </c:spPr>
          <c:invertIfNegative val="0"/>
          <c:errBars>
            <c:errBarType val="both"/>
            <c:errValType val="cust"/>
            <c:noEndCap val="0"/>
            <c:plus>
              <c:numRef>
                <c:f>Analyzed!$P$112:$X$112</c:f>
                <c:numCache>
                  <c:formatCode>General</c:formatCode>
                  <c:ptCount val="9"/>
                  <c:pt idx="0">
                    <c:v>134.23715611446391</c:v>
                  </c:pt>
                  <c:pt idx="1">
                    <c:v>721.56058567739115</c:v>
                  </c:pt>
                  <c:pt idx="2">
                    <c:v>832.53751754601876</c:v>
                  </c:pt>
                  <c:pt idx="3">
                    <c:v>367.93054926243678</c:v>
                  </c:pt>
                  <c:pt idx="4">
                    <c:v>182.43805169046001</c:v>
                  </c:pt>
                  <c:pt idx="5">
                    <c:v>865.15815746160717</c:v>
                  </c:pt>
                  <c:pt idx="6">
                    <c:v>205.18546504955853</c:v>
                  </c:pt>
                  <c:pt idx="7">
                    <c:v>696.20835358680119</c:v>
                  </c:pt>
                  <c:pt idx="8">
                    <c:v>434.27267518731702</c:v>
                  </c:pt>
                </c:numCache>
              </c:numRef>
            </c:plus>
            <c:minus>
              <c:numRef>
                <c:f>Analyzed!$P$112:$X$112</c:f>
                <c:numCache>
                  <c:formatCode>General</c:formatCode>
                  <c:ptCount val="9"/>
                  <c:pt idx="0">
                    <c:v>134.23715611446391</c:v>
                  </c:pt>
                  <c:pt idx="1">
                    <c:v>721.56058567739115</c:v>
                  </c:pt>
                  <c:pt idx="2">
                    <c:v>832.53751754601876</c:v>
                  </c:pt>
                  <c:pt idx="3">
                    <c:v>367.93054926243678</c:v>
                  </c:pt>
                  <c:pt idx="4">
                    <c:v>182.43805169046001</c:v>
                  </c:pt>
                  <c:pt idx="5">
                    <c:v>865.15815746160717</c:v>
                  </c:pt>
                  <c:pt idx="6">
                    <c:v>205.18546504955853</c:v>
                  </c:pt>
                  <c:pt idx="7">
                    <c:v>696.20835358680119</c:v>
                  </c:pt>
                  <c:pt idx="8">
                    <c:v>434.27267518731702</c:v>
                  </c:pt>
                </c:numCache>
              </c:numRef>
            </c:minus>
            <c:spPr>
              <a:noFill/>
              <a:ln w="9525" cap="flat" cmpd="sng" algn="ctr">
                <a:solidFill>
                  <a:schemeClr val="tx1">
                    <a:lumMod val="65000"/>
                    <a:lumOff val="35000"/>
                  </a:schemeClr>
                </a:solidFill>
                <a:round/>
              </a:ln>
              <a:effectLst/>
            </c:spPr>
          </c:errBars>
          <c:cat>
            <c:strRef>
              <c:f>Analyzed!$P$110:$X$110</c:f>
              <c:strCache>
                <c:ptCount val="9"/>
                <c:pt idx="0">
                  <c:v>WT</c:v>
                </c:pt>
                <c:pt idx="1">
                  <c:v>1033</c:v>
                </c:pt>
                <c:pt idx="2">
                  <c:v>1110</c:v>
                </c:pt>
                <c:pt idx="3">
                  <c:v>1131</c:v>
                </c:pt>
                <c:pt idx="4">
                  <c:v>1134</c:v>
                </c:pt>
                <c:pt idx="5">
                  <c:v>1069+1134</c:v>
                </c:pt>
                <c:pt idx="6">
                  <c:v>1069+1110</c:v>
                </c:pt>
                <c:pt idx="7">
                  <c:v>1069+1131</c:v>
                </c:pt>
                <c:pt idx="8">
                  <c:v>TFs</c:v>
                </c:pt>
              </c:strCache>
            </c:strRef>
          </c:cat>
          <c:val>
            <c:numRef>
              <c:f>Analyzed!$P$111:$X$111</c:f>
              <c:numCache>
                <c:formatCode>General</c:formatCode>
                <c:ptCount val="9"/>
                <c:pt idx="0">
                  <c:v>6203.0138670018441</c:v>
                </c:pt>
                <c:pt idx="1">
                  <c:v>7676.4426991388409</c:v>
                </c:pt>
                <c:pt idx="2">
                  <c:v>6063.4904168588673</c:v>
                </c:pt>
                <c:pt idx="3">
                  <c:v>5315.2966491532006</c:v>
                </c:pt>
                <c:pt idx="4">
                  <c:v>5389.0539196226919</c:v>
                </c:pt>
                <c:pt idx="5">
                  <c:v>8173.83232531057</c:v>
                </c:pt>
                <c:pt idx="6">
                  <c:v>6220.6286261377481</c:v>
                </c:pt>
                <c:pt idx="7">
                  <c:v>6785.8737759416008</c:v>
                </c:pt>
                <c:pt idx="8">
                  <c:v>7956.6811015543999</c:v>
                </c:pt>
              </c:numCache>
            </c:numRef>
          </c:val>
          <c:extLst>
            <c:ext xmlns:c16="http://schemas.microsoft.com/office/drawing/2014/chart" uri="{C3380CC4-5D6E-409C-BE32-E72D297353CC}">
              <c16:uniqueId val="{00000000-2351-41EC-B0E7-CE5AA34A1740}"/>
            </c:ext>
          </c:extLst>
        </c:ser>
        <c:dLbls>
          <c:showLegendKey val="0"/>
          <c:showVal val="0"/>
          <c:showCatName val="0"/>
          <c:showSerName val="0"/>
          <c:showPercent val="0"/>
          <c:showBubbleSize val="0"/>
        </c:dLbls>
        <c:gapWidth val="219"/>
        <c:overlap val="-27"/>
        <c:axId val="589372344"/>
        <c:axId val="589374640"/>
      </c:barChart>
      <c:catAx>
        <c:axId val="58937234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589374640"/>
        <c:crosses val="autoZero"/>
        <c:auto val="1"/>
        <c:lblAlgn val="ctr"/>
        <c:lblOffset val="100"/>
        <c:noMultiLvlLbl val="0"/>
      </c:catAx>
      <c:valAx>
        <c:axId val="589374640"/>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Fluorescence</a:t>
                </a:r>
              </a:p>
            </c:rich>
          </c:tx>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589372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ysClr val="windowText" lastClr="000000"/>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4">
                <a:lumMod val="75000"/>
              </a:schemeClr>
            </a:solidFill>
            <a:ln>
              <a:noFill/>
            </a:ln>
            <a:effectLst/>
          </c:spPr>
          <c:invertIfNegative val="0"/>
          <c:errBars>
            <c:errBarType val="both"/>
            <c:errValType val="cust"/>
            <c:noEndCap val="0"/>
            <c:plus>
              <c:numRef>
                <c:f>Analyzed!$Q$45:$Z$45</c:f>
                <c:numCache>
                  <c:formatCode>General</c:formatCode>
                  <c:ptCount val="10"/>
                  <c:pt idx="0">
                    <c:v>755.0882603009386</c:v>
                  </c:pt>
                  <c:pt idx="1">
                    <c:v>1157.8061771577525</c:v>
                  </c:pt>
                  <c:pt idx="2">
                    <c:v>1566.6058743143979</c:v>
                  </c:pt>
                  <c:pt idx="3">
                    <c:v>1094.7020066216667</c:v>
                  </c:pt>
                  <c:pt idx="4">
                    <c:v>1215.9680140041519</c:v>
                  </c:pt>
                  <c:pt idx="5">
                    <c:v>606.33709556172164</c:v>
                  </c:pt>
                  <c:pt idx="6">
                    <c:v>538.05081879293073</c:v>
                  </c:pt>
                  <c:pt idx="7">
                    <c:v>3146.4350568315858</c:v>
                  </c:pt>
                  <c:pt idx="8">
                    <c:v>2478.086635488688</c:v>
                  </c:pt>
                  <c:pt idx="9">
                    <c:v>806.08951092316147</c:v>
                  </c:pt>
                </c:numCache>
              </c:numRef>
            </c:plus>
            <c:minus>
              <c:numRef>
                <c:f>Analyzed!$Q$45:$Z$45</c:f>
                <c:numCache>
                  <c:formatCode>General</c:formatCode>
                  <c:ptCount val="10"/>
                  <c:pt idx="0">
                    <c:v>755.0882603009386</c:v>
                  </c:pt>
                  <c:pt idx="1">
                    <c:v>1157.8061771577525</c:v>
                  </c:pt>
                  <c:pt idx="2">
                    <c:v>1566.6058743143979</c:v>
                  </c:pt>
                  <c:pt idx="3">
                    <c:v>1094.7020066216667</c:v>
                  </c:pt>
                  <c:pt idx="4">
                    <c:v>1215.9680140041519</c:v>
                  </c:pt>
                  <c:pt idx="5">
                    <c:v>606.33709556172164</c:v>
                  </c:pt>
                  <c:pt idx="6">
                    <c:v>538.05081879293073</c:v>
                  </c:pt>
                  <c:pt idx="7">
                    <c:v>3146.4350568315858</c:v>
                  </c:pt>
                  <c:pt idx="8">
                    <c:v>2478.086635488688</c:v>
                  </c:pt>
                  <c:pt idx="9">
                    <c:v>806.08951092316147</c:v>
                  </c:pt>
                </c:numCache>
              </c:numRef>
            </c:minus>
            <c:spPr>
              <a:noFill/>
              <a:ln w="9525" cap="flat" cmpd="sng" algn="ctr">
                <a:solidFill>
                  <a:schemeClr val="tx1">
                    <a:lumMod val="65000"/>
                    <a:lumOff val="35000"/>
                  </a:schemeClr>
                </a:solidFill>
                <a:round/>
              </a:ln>
              <a:effectLst/>
            </c:spPr>
          </c:errBars>
          <c:cat>
            <c:strRef>
              <c:f>Analyzed!$Q$43:$U$43</c:f>
              <c:strCache>
                <c:ptCount val="5"/>
                <c:pt idx="0">
                  <c:v>WT</c:v>
                </c:pt>
                <c:pt idx="1">
                  <c:v>ΔPex11</c:v>
                </c:pt>
                <c:pt idx="2">
                  <c:v>ΔAtg11</c:v>
                </c:pt>
                <c:pt idx="3">
                  <c:v>ΔAtg36</c:v>
                </c:pt>
                <c:pt idx="4">
                  <c:v>ΔDoa1</c:v>
                </c:pt>
              </c:strCache>
            </c:strRef>
          </c:cat>
          <c:val>
            <c:numRef>
              <c:f>Analyzed!$Q$44:$U$44</c:f>
              <c:numCache>
                <c:formatCode>General</c:formatCode>
                <c:ptCount val="5"/>
                <c:pt idx="0">
                  <c:v>8771.5320599711413</c:v>
                </c:pt>
                <c:pt idx="1">
                  <c:v>8939.1806253285595</c:v>
                </c:pt>
                <c:pt idx="2">
                  <c:v>13952.364494223859</c:v>
                </c:pt>
                <c:pt idx="3">
                  <c:v>9484.5812078937925</c:v>
                </c:pt>
                <c:pt idx="4">
                  <c:v>14471.77878341321</c:v>
                </c:pt>
              </c:numCache>
            </c:numRef>
          </c:val>
          <c:extLst>
            <c:ext xmlns:c16="http://schemas.microsoft.com/office/drawing/2014/chart" uri="{C3380CC4-5D6E-409C-BE32-E72D297353CC}">
              <c16:uniqueId val="{00000000-A0E7-4527-A4AA-AB7409D1A6D7}"/>
            </c:ext>
          </c:extLst>
        </c:ser>
        <c:dLbls>
          <c:showLegendKey val="0"/>
          <c:showVal val="0"/>
          <c:showCatName val="0"/>
          <c:showSerName val="0"/>
          <c:showPercent val="0"/>
          <c:showBubbleSize val="0"/>
        </c:dLbls>
        <c:gapWidth val="219"/>
        <c:overlap val="-27"/>
        <c:axId val="791132848"/>
        <c:axId val="791134160"/>
      </c:barChart>
      <c:catAx>
        <c:axId val="79113284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791134160"/>
        <c:crosses val="autoZero"/>
        <c:auto val="1"/>
        <c:lblAlgn val="ctr"/>
        <c:lblOffset val="100"/>
        <c:noMultiLvlLbl val="0"/>
      </c:catAx>
      <c:valAx>
        <c:axId val="791134160"/>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a:t>Fluorescence</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791132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643356291369454"/>
          <c:y val="3.0905538512672869E-2"/>
          <c:w val="0.76937019966150555"/>
          <c:h val="0.81720940886898641"/>
        </c:manualLayout>
      </c:layout>
      <c:barChart>
        <c:barDir val="col"/>
        <c:grouping val="clustered"/>
        <c:varyColors val="0"/>
        <c:ser>
          <c:idx val="0"/>
          <c:order val="0"/>
          <c:tx>
            <c:strRef>
              <c:f>Sheet1!$B$1</c:f>
              <c:strCache>
                <c:ptCount val="1"/>
                <c:pt idx="0">
                  <c:v>WT</c:v>
                </c:pt>
              </c:strCache>
            </c:strRef>
          </c:tx>
          <c:spPr>
            <a:solidFill>
              <a:schemeClr val="accent4">
                <a:lumMod val="75000"/>
              </a:schemeClr>
            </a:solidFill>
            <a:ln>
              <a:noFill/>
            </a:ln>
            <a:effectLst/>
          </c:spPr>
          <c:invertIfNegative val="0"/>
          <c:errBars>
            <c:errBarType val="both"/>
            <c:errValType val="cust"/>
            <c:noEndCap val="0"/>
            <c:plus>
              <c:numRef>
                <c:f>Sheet1!$C$2:$C$7</c:f>
                <c:numCache>
                  <c:formatCode>General</c:formatCode>
                  <c:ptCount val="6"/>
                  <c:pt idx="0">
                    <c:v>1008.1414179836846</c:v>
                  </c:pt>
                  <c:pt idx="1">
                    <c:v>537.18412349666983</c:v>
                  </c:pt>
                  <c:pt idx="2">
                    <c:v>546.56429165349618</c:v>
                  </c:pt>
                  <c:pt idx="3">
                    <c:v>578.14527910576453</c:v>
                  </c:pt>
                  <c:pt idx="4">
                    <c:v>1275.5841885539751</c:v>
                  </c:pt>
                  <c:pt idx="5">
                    <c:v>563.2118669913682</c:v>
                  </c:pt>
                </c:numCache>
              </c:numRef>
            </c:plus>
            <c:minus>
              <c:numRef>
                <c:f>Sheet1!$C$2:$C$7</c:f>
                <c:numCache>
                  <c:formatCode>General</c:formatCode>
                  <c:ptCount val="6"/>
                  <c:pt idx="0">
                    <c:v>1008.1414179836846</c:v>
                  </c:pt>
                  <c:pt idx="1">
                    <c:v>537.18412349666983</c:v>
                  </c:pt>
                  <c:pt idx="2">
                    <c:v>546.56429165349618</c:v>
                  </c:pt>
                  <c:pt idx="3">
                    <c:v>578.14527910576453</c:v>
                  </c:pt>
                  <c:pt idx="4">
                    <c:v>1275.5841885539751</c:v>
                  </c:pt>
                  <c:pt idx="5">
                    <c:v>563.2118669913682</c:v>
                  </c:pt>
                </c:numCache>
              </c:numRef>
            </c:minus>
            <c:spPr>
              <a:noFill/>
              <a:ln w="9525" cap="flat" cmpd="sng" algn="ctr">
                <a:solidFill>
                  <a:schemeClr val="tx1">
                    <a:lumMod val="65000"/>
                    <a:lumOff val="35000"/>
                  </a:schemeClr>
                </a:solidFill>
                <a:round/>
              </a:ln>
              <a:effectLst/>
            </c:spPr>
          </c:errBars>
          <c:cat>
            <c:strRef>
              <c:f>Sheet1!$A$2:$A$7</c:f>
              <c:strCache>
                <c:ptCount val="6"/>
                <c:pt idx="0">
                  <c:v>No deg tag</c:v>
                </c:pt>
                <c:pt idx="1">
                  <c:v>WT</c:v>
                </c:pt>
                <c:pt idx="2">
                  <c:v>Pex5, 4, 1</c:v>
                </c:pt>
                <c:pt idx="3">
                  <c:v>Pex5, 4, 1, 17</c:v>
                </c:pt>
                <c:pt idx="4">
                  <c:v>Pex11, 28, 5, 14, 12</c:v>
                </c:pt>
                <c:pt idx="5">
                  <c:v>TFs</c:v>
                </c:pt>
              </c:strCache>
            </c:strRef>
          </c:cat>
          <c:val>
            <c:numRef>
              <c:f>Sheet1!$B$2:$B$7</c:f>
              <c:numCache>
                <c:formatCode>General</c:formatCode>
                <c:ptCount val="6"/>
                <c:pt idx="0">
                  <c:v>14057.976249952402</c:v>
                </c:pt>
                <c:pt idx="1">
                  <c:v>6357.9821696354447</c:v>
                </c:pt>
                <c:pt idx="2">
                  <c:v>8205.8535469999188</c:v>
                </c:pt>
                <c:pt idx="3">
                  <c:v>8346.3086271344964</c:v>
                </c:pt>
                <c:pt idx="4">
                  <c:v>5955.4208955194408</c:v>
                </c:pt>
                <c:pt idx="5">
                  <c:v>7562.0816036061797</c:v>
                </c:pt>
              </c:numCache>
            </c:numRef>
          </c:val>
          <c:extLst>
            <c:ext xmlns:c16="http://schemas.microsoft.com/office/drawing/2014/chart" uri="{C3380CC4-5D6E-409C-BE32-E72D297353CC}">
              <c16:uniqueId val="{00000000-8225-4894-A47A-46B0B1ED3E73}"/>
            </c:ext>
          </c:extLst>
        </c:ser>
        <c:ser>
          <c:idx val="1"/>
          <c:order val="1"/>
          <c:tx>
            <c:strRef>
              <c:f>Sheet1!$E$1</c:f>
              <c:strCache>
                <c:ptCount val="1"/>
                <c:pt idx="0">
                  <c:v>ΔAtg11</c:v>
                </c:pt>
              </c:strCache>
            </c:strRef>
          </c:tx>
          <c:spPr>
            <a:solidFill>
              <a:schemeClr val="accent3">
                <a:lumMod val="60000"/>
                <a:lumOff val="40000"/>
              </a:schemeClr>
            </a:solidFill>
            <a:ln>
              <a:noFill/>
            </a:ln>
            <a:effectLst/>
          </c:spPr>
          <c:invertIfNegative val="0"/>
          <c:errBars>
            <c:errBarType val="both"/>
            <c:errValType val="cust"/>
            <c:noEndCap val="0"/>
            <c:plus>
              <c:numRef>
                <c:f>Sheet1!$F$2:$F$7</c:f>
                <c:numCache>
                  <c:formatCode>General</c:formatCode>
                  <c:ptCount val="6"/>
                  <c:pt idx="0">
                    <c:v>856.79828727293648</c:v>
                  </c:pt>
                  <c:pt idx="1">
                    <c:v>824.86768555374579</c:v>
                  </c:pt>
                  <c:pt idx="2">
                    <c:v>550.95954158968345</c:v>
                  </c:pt>
                  <c:pt idx="3">
                    <c:v>1069.4579009204194</c:v>
                  </c:pt>
                  <c:pt idx="4">
                    <c:v>1555.4469104136647</c:v>
                  </c:pt>
                  <c:pt idx="5">
                    <c:v>958.85299452176685</c:v>
                  </c:pt>
                </c:numCache>
              </c:numRef>
            </c:plus>
            <c:minus>
              <c:numRef>
                <c:f>Sheet1!$F$2:$F$7</c:f>
                <c:numCache>
                  <c:formatCode>General</c:formatCode>
                  <c:ptCount val="6"/>
                  <c:pt idx="0">
                    <c:v>856.79828727293648</c:v>
                  </c:pt>
                  <c:pt idx="1">
                    <c:v>824.86768555374579</c:v>
                  </c:pt>
                  <c:pt idx="2">
                    <c:v>550.95954158968345</c:v>
                  </c:pt>
                  <c:pt idx="3">
                    <c:v>1069.4579009204194</c:v>
                  </c:pt>
                  <c:pt idx="4">
                    <c:v>1555.4469104136647</c:v>
                  </c:pt>
                  <c:pt idx="5">
                    <c:v>958.85299452176685</c:v>
                  </c:pt>
                </c:numCache>
              </c:numRef>
            </c:minus>
            <c:spPr>
              <a:noFill/>
              <a:ln w="9525" cap="flat" cmpd="sng" algn="ctr">
                <a:solidFill>
                  <a:schemeClr val="tx1">
                    <a:lumMod val="65000"/>
                    <a:lumOff val="35000"/>
                  </a:schemeClr>
                </a:solidFill>
                <a:round/>
              </a:ln>
              <a:effectLst/>
            </c:spPr>
          </c:errBars>
          <c:cat>
            <c:strRef>
              <c:f>Sheet1!$A$2:$A$7</c:f>
              <c:strCache>
                <c:ptCount val="6"/>
                <c:pt idx="0">
                  <c:v>No deg tag</c:v>
                </c:pt>
                <c:pt idx="1">
                  <c:v>WT</c:v>
                </c:pt>
                <c:pt idx="2">
                  <c:v>Pex5, 4, 1</c:v>
                </c:pt>
                <c:pt idx="3">
                  <c:v>Pex5, 4, 1, 17</c:v>
                </c:pt>
                <c:pt idx="4">
                  <c:v>Pex11, 28, 5, 14, 12</c:v>
                </c:pt>
                <c:pt idx="5">
                  <c:v>TFs</c:v>
                </c:pt>
              </c:strCache>
            </c:strRef>
          </c:cat>
          <c:val>
            <c:numRef>
              <c:f>Sheet1!$E$2:$E$7</c:f>
              <c:numCache>
                <c:formatCode>General</c:formatCode>
                <c:ptCount val="6"/>
                <c:pt idx="0">
                  <c:v>11971.316674695763</c:v>
                </c:pt>
                <c:pt idx="1">
                  <c:v>8894.1579453679242</c:v>
                </c:pt>
                <c:pt idx="2">
                  <c:v>12145.942622426352</c:v>
                </c:pt>
                <c:pt idx="3">
                  <c:v>12603.230375343517</c:v>
                </c:pt>
                <c:pt idx="4">
                  <c:v>8520.0092633923177</c:v>
                </c:pt>
                <c:pt idx="5">
                  <c:v>9326.6664152416797</c:v>
                </c:pt>
              </c:numCache>
            </c:numRef>
          </c:val>
          <c:extLst>
            <c:ext xmlns:c16="http://schemas.microsoft.com/office/drawing/2014/chart" uri="{C3380CC4-5D6E-409C-BE32-E72D297353CC}">
              <c16:uniqueId val="{00000001-8225-4894-A47A-46B0B1ED3E73}"/>
            </c:ext>
          </c:extLst>
        </c:ser>
        <c:dLbls>
          <c:showLegendKey val="0"/>
          <c:showVal val="0"/>
          <c:showCatName val="0"/>
          <c:showSerName val="0"/>
          <c:showPercent val="0"/>
          <c:showBubbleSize val="0"/>
        </c:dLbls>
        <c:gapWidth val="219"/>
        <c:overlap val="-27"/>
        <c:axId val="703398624"/>
        <c:axId val="703401904"/>
      </c:barChart>
      <c:catAx>
        <c:axId val="70339862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3401904"/>
        <c:crosses val="autoZero"/>
        <c:auto val="1"/>
        <c:lblAlgn val="ctr"/>
        <c:lblOffset val="100"/>
        <c:noMultiLvlLbl val="0"/>
      </c:catAx>
      <c:valAx>
        <c:axId val="703401904"/>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Fluorescence</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339862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a:t>Volcano Plot</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146645344425797"/>
          <c:y val="9.9508263558799548E-2"/>
          <c:w val="0.80900542359839345"/>
          <c:h val="0.76567670461238613"/>
        </c:manualLayout>
      </c:layout>
      <c:scatterChart>
        <c:scatterStyle val="lineMarker"/>
        <c:varyColors val="0"/>
        <c:ser>
          <c:idx val="1"/>
          <c:order val="0"/>
          <c:tx>
            <c:v>p&lt;0.5</c:v>
          </c:tx>
          <c:spPr>
            <a:ln w="25400" cap="rnd">
              <a:noFill/>
              <a:round/>
            </a:ln>
            <a:effectLst/>
          </c:spPr>
          <c:marker>
            <c:symbol val="circle"/>
            <c:size val="5"/>
            <c:spPr>
              <a:solidFill>
                <a:srgbClr val="00B050"/>
              </a:solidFill>
              <a:ln w="9525">
                <a:solidFill>
                  <a:srgbClr val="00B050"/>
                </a:solidFill>
              </a:ln>
              <a:effectLst/>
            </c:spPr>
          </c:marker>
          <c:xVal>
            <c:numRef>
              <c:f>'Volcano plots'!$C$40:$C$2547</c:f>
              <c:numCache>
                <c:formatCode>General</c:formatCode>
                <c:ptCount val="2508"/>
                <c:pt idx="0">
                  <c:v>3.1688049566764498</c:v>
                </c:pt>
                <c:pt idx="1">
                  <c:v>6.92357391813335</c:v>
                </c:pt>
                <c:pt idx="2">
                  <c:v>-2.0071546061910701</c:v>
                </c:pt>
                <c:pt idx="3">
                  <c:v>-1.8373303377007399</c:v>
                </c:pt>
                <c:pt idx="4">
                  <c:v>-1.32420184684766</c:v>
                </c:pt>
                <c:pt idx="5">
                  <c:v>1.5473800232230499</c:v>
                </c:pt>
                <c:pt idx="6">
                  <c:v>-1.6010973458111399</c:v>
                </c:pt>
                <c:pt idx="7">
                  <c:v>-3.1424038095329201</c:v>
                </c:pt>
                <c:pt idx="9">
                  <c:v>-1.1343231755986301</c:v>
                </c:pt>
                <c:pt idx="10">
                  <c:v>1.1123346823395399</c:v>
                </c:pt>
                <c:pt idx="13">
                  <c:v>1.98581520614007</c:v>
                </c:pt>
                <c:pt idx="14">
                  <c:v>-2.0539914127145602</c:v>
                </c:pt>
                <c:pt idx="15">
                  <c:v>0.97301698758647903</c:v>
                </c:pt>
                <c:pt idx="18">
                  <c:v>-3.76298591255861</c:v>
                </c:pt>
                <c:pt idx="23">
                  <c:v>2.44605836808819</c:v>
                </c:pt>
                <c:pt idx="25">
                  <c:v>1.5665554460111899</c:v>
                </c:pt>
                <c:pt idx="26">
                  <c:v>1.3735728202480799</c:v>
                </c:pt>
                <c:pt idx="27">
                  <c:v>1.8270124826773499</c:v>
                </c:pt>
                <c:pt idx="31">
                  <c:v>-1.5229741605068601</c:v>
                </c:pt>
                <c:pt idx="35">
                  <c:v>0.97468774182067097</c:v>
                </c:pt>
                <c:pt idx="36">
                  <c:v>-1.2943332595483901</c:v>
                </c:pt>
                <c:pt idx="37">
                  <c:v>1.5391094357048101</c:v>
                </c:pt>
                <c:pt idx="38">
                  <c:v>-1.1366395851284901</c:v>
                </c:pt>
                <c:pt idx="40">
                  <c:v>-2.1760670337458698</c:v>
                </c:pt>
                <c:pt idx="42">
                  <c:v>0.84395815204162195</c:v>
                </c:pt>
                <c:pt idx="49">
                  <c:v>-1.1154019521412399</c:v>
                </c:pt>
                <c:pt idx="51">
                  <c:v>1.4537821422408601</c:v>
                </c:pt>
                <c:pt idx="52">
                  <c:v>-1.2070738068039999</c:v>
                </c:pt>
                <c:pt idx="53">
                  <c:v>-1.1986154747414199</c:v>
                </c:pt>
                <c:pt idx="55">
                  <c:v>1.4756712872842801</c:v>
                </c:pt>
                <c:pt idx="60">
                  <c:v>0.99904062783689696</c:v>
                </c:pt>
                <c:pt idx="61">
                  <c:v>1.1747964421016599</c:v>
                </c:pt>
                <c:pt idx="63">
                  <c:v>1.8115172409363001</c:v>
                </c:pt>
                <c:pt idx="64">
                  <c:v>-1.7422973646920401</c:v>
                </c:pt>
                <c:pt idx="67">
                  <c:v>0.94921173122820501</c:v>
                </c:pt>
                <c:pt idx="69">
                  <c:v>2.2650122260042198</c:v>
                </c:pt>
                <c:pt idx="70">
                  <c:v>0.91299563823455399</c:v>
                </c:pt>
                <c:pt idx="71">
                  <c:v>-1.02241855128378</c:v>
                </c:pt>
                <c:pt idx="74">
                  <c:v>-1.59328272650086</c:v>
                </c:pt>
                <c:pt idx="77">
                  <c:v>0.72118032249432296</c:v>
                </c:pt>
                <c:pt idx="78">
                  <c:v>-1.2795492567151401</c:v>
                </c:pt>
                <c:pt idx="79">
                  <c:v>1.1926816789419401</c:v>
                </c:pt>
                <c:pt idx="80">
                  <c:v>-1.0426644143260699</c:v>
                </c:pt>
                <c:pt idx="81">
                  <c:v>-1.97901495103626</c:v>
                </c:pt>
                <c:pt idx="83">
                  <c:v>3.3022992189476601</c:v>
                </c:pt>
                <c:pt idx="84">
                  <c:v>0.98299599181402397</c:v>
                </c:pt>
                <c:pt idx="85">
                  <c:v>-0.90738277219251995</c:v>
                </c:pt>
                <c:pt idx="86">
                  <c:v>-1.5588726525200001</c:v>
                </c:pt>
                <c:pt idx="87">
                  <c:v>1.04643180986975</c:v>
                </c:pt>
                <c:pt idx="88">
                  <c:v>3.2408421203333102</c:v>
                </c:pt>
                <c:pt idx="91">
                  <c:v>1.16064936464949</c:v>
                </c:pt>
                <c:pt idx="94">
                  <c:v>1.3850079035944101</c:v>
                </c:pt>
                <c:pt idx="95">
                  <c:v>-1.4688590814364799</c:v>
                </c:pt>
                <c:pt idx="96">
                  <c:v>0.71692219713514904</c:v>
                </c:pt>
                <c:pt idx="97">
                  <c:v>-1.3119423620273301</c:v>
                </c:pt>
                <c:pt idx="98">
                  <c:v>0.83596365855148302</c:v>
                </c:pt>
                <c:pt idx="99">
                  <c:v>-1.7380034760595799</c:v>
                </c:pt>
                <c:pt idx="100">
                  <c:v>1.1719595099603699</c:v>
                </c:pt>
                <c:pt idx="101">
                  <c:v>-1.3151752914788799</c:v>
                </c:pt>
                <c:pt idx="105">
                  <c:v>1.2278884407714199</c:v>
                </c:pt>
                <c:pt idx="106">
                  <c:v>-1.6285243439296599</c:v>
                </c:pt>
                <c:pt idx="107">
                  <c:v>1.28056048451092</c:v>
                </c:pt>
                <c:pt idx="108">
                  <c:v>1.1376360439932101</c:v>
                </c:pt>
                <c:pt idx="109">
                  <c:v>0.772898770049673</c:v>
                </c:pt>
                <c:pt idx="110">
                  <c:v>-1.70901027957996</c:v>
                </c:pt>
                <c:pt idx="111">
                  <c:v>1.03752130760001</c:v>
                </c:pt>
                <c:pt idx="112">
                  <c:v>-0.65589830356286905</c:v>
                </c:pt>
                <c:pt idx="114">
                  <c:v>-1.2050165510136299</c:v>
                </c:pt>
                <c:pt idx="115">
                  <c:v>1.1475842022996701</c:v>
                </c:pt>
                <c:pt idx="116">
                  <c:v>2.4310060858798499</c:v>
                </c:pt>
                <c:pt idx="118">
                  <c:v>1.98857520318125</c:v>
                </c:pt>
                <c:pt idx="119">
                  <c:v>0.82508295982976798</c:v>
                </c:pt>
                <c:pt idx="120">
                  <c:v>1.4792791847975699</c:v>
                </c:pt>
                <c:pt idx="121">
                  <c:v>1.33406838180954</c:v>
                </c:pt>
                <c:pt idx="122">
                  <c:v>-1.6880971244396299</c:v>
                </c:pt>
                <c:pt idx="123">
                  <c:v>0.99490847082649403</c:v>
                </c:pt>
                <c:pt idx="124">
                  <c:v>1.1872432109105799</c:v>
                </c:pt>
                <c:pt idx="127">
                  <c:v>1.40608941667528</c:v>
                </c:pt>
                <c:pt idx="128">
                  <c:v>-0.80429136070220497</c:v>
                </c:pt>
                <c:pt idx="129">
                  <c:v>-1.37902838481384</c:v>
                </c:pt>
                <c:pt idx="130">
                  <c:v>0.76639112455548697</c:v>
                </c:pt>
                <c:pt idx="131">
                  <c:v>-0.90955061634586598</c:v>
                </c:pt>
                <c:pt idx="132">
                  <c:v>-1.6759285991939299</c:v>
                </c:pt>
                <c:pt idx="133">
                  <c:v>-1.45993790778069</c:v>
                </c:pt>
                <c:pt idx="134">
                  <c:v>1.4054694478469001</c:v>
                </c:pt>
                <c:pt idx="136">
                  <c:v>3.7340243244551701</c:v>
                </c:pt>
                <c:pt idx="138">
                  <c:v>1.38454115213992</c:v>
                </c:pt>
                <c:pt idx="139">
                  <c:v>1.6715998480226899</c:v>
                </c:pt>
                <c:pt idx="140">
                  <c:v>1.6278478140736701</c:v>
                </c:pt>
                <c:pt idx="141">
                  <c:v>1.0930130740309101</c:v>
                </c:pt>
                <c:pt idx="142">
                  <c:v>-1.04672991013001</c:v>
                </c:pt>
                <c:pt idx="143">
                  <c:v>-1.3597586313622401</c:v>
                </c:pt>
                <c:pt idx="149">
                  <c:v>1.0083837696676301</c:v>
                </c:pt>
                <c:pt idx="151">
                  <c:v>1.1266864951403699</c:v>
                </c:pt>
                <c:pt idx="152">
                  <c:v>-2.08817316534331</c:v>
                </c:pt>
                <c:pt idx="153">
                  <c:v>-1.03792236887992</c:v>
                </c:pt>
                <c:pt idx="154">
                  <c:v>0.91019721022922895</c:v>
                </c:pt>
                <c:pt idx="155">
                  <c:v>0.88829517042805495</c:v>
                </c:pt>
                <c:pt idx="158">
                  <c:v>-2.0580832726717802</c:v>
                </c:pt>
                <c:pt idx="159">
                  <c:v>-1.1813987835949</c:v>
                </c:pt>
                <c:pt idx="160">
                  <c:v>1.1940927468560101</c:v>
                </c:pt>
                <c:pt idx="162">
                  <c:v>-0.95897308626328004</c:v>
                </c:pt>
                <c:pt idx="163">
                  <c:v>-1.0261019107268901</c:v>
                </c:pt>
                <c:pt idx="164">
                  <c:v>0.95116952814380196</c:v>
                </c:pt>
                <c:pt idx="165">
                  <c:v>0.71415038721672697</c:v>
                </c:pt>
                <c:pt idx="166">
                  <c:v>0.93256218692453896</c:v>
                </c:pt>
                <c:pt idx="167">
                  <c:v>-1.0532368635351099</c:v>
                </c:pt>
                <c:pt idx="168">
                  <c:v>1.1661052139008901</c:v>
                </c:pt>
                <c:pt idx="170">
                  <c:v>0.81923441414841502</c:v>
                </c:pt>
                <c:pt idx="171">
                  <c:v>1.47333924377911</c:v>
                </c:pt>
                <c:pt idx="172">
                  <c:v>-2.3449109235184502</c:v>
                </c:pt>
                <c:pt idx="173">
                  <c:v>-0.70174813184964802</c:v>
                </c:pt>
                <c:pt idx="174">
                  <c:v>-1.3867548452954801</c:v>
                </c:pt>
                <c:pt idx="175">
                  <c:v>5.1439089075676598</c:v>
                </c:pt>
                <c:pt idx="176">
                  <c:v>-1.17581451279514</c:v>
                </c:pt>
                <c:pt idx="177">
                  <c:v>-1.16725313357174</c:v>
                </c:pt>
                <c:pt idx="178">
                  <c:v>0.66846782618420597</c:v>
                </c:pt>
                <c:pt idx="179">
                  <c:v>0.82810642442969795</c:v>
                </c:pt>
                <c:pt idx="180">
                  <c:v>1.83207071155457</c:v>
                </c:pt>
                <c:pt idx="181">
                  <c:v>-1.2006813542894701</c:v>
                </c:pt>
                <c:pt idx="182">
                  <c:v>1.1133104739300499</c:v>
                </c:pt>
                <c:pt idx="183">
                  <c:v>-0.71575376965521298</c:v>
                </c:pt>
                <c:pt idx="184">
                  <c:v>0.73352358853920996</c:v>
                </c:pt>
                <c:pt idx="185">
                  <c:v>0.61908705625538296</c:v>
                </c:pt>
                <c:pt idx="186">
                  <c:v>-1.74106733324239</c:v>
                </c:pt>
                <c:pt idx="187">
                  <c:v>1.48684531362795</c:v>
                </c:pt>
                <c:pt idx="188">
                  <c:v>1.0504231162998801</c:v>
                </c:pt>
                <c:pt idx="189">
                  <c:v>0.72245234103953804</c:v>
                </c:pt>
                <c:pt idx="190">
                  <c:v>-1.0659724735653</c:v>
                </c:pt>
                <c:pt idx="191">
                  <c:v>-1.93846418710075</c:v>
                </c:pt>
                <c:pt idx="192">
                  <c:v>-2.0882507939914698</c:v>
                </c:pt>
                <c:pt idx="193">
                  <c:v>1.6221604070423901</c:v>
                </c:pt>
                <c:pt idx="194">
                  <c:v>1.21791969554031</c:v>
                </c:pt>
                <c:pt idx="195">
                  <c:v>0.90589694846342395</c:v>
                </c:pt>
                <c:pt idx="196">
                  <c:v>-1.76525872031204</c:v>
                </c:pt>
                <c:pt idx="197">
                  <c:v>0.657125878153759</c:v>
                </c:pt>
                <c:pt idx="198">
                  <c:v>0.94352651236409302</c:v>
                </c:pt>
                <c:pt idx="200">
                  <c:v>-1.29355072974629</c:v>
                </c:pt>
                <c:pt idx="201">
                  <c:v>0.59179862695587104</c:v>
                </c:pt>
                <c:pt idx="202">
                  <c:v>0.60157463671467304</c:v>
                </c:pt>
                <c:pt idx="204">
                  <c:v>1.1901665857544099</c:v>
                </c:pt>
                <c:pt idx="205">
                  <c:v>1.9743556818607999</c:v>
                </c:pt>
                <c:pt idx="206">
                  <c:v>-1.2267945555103501</c:v>
                </c:pt>
                <c:pt idx="207">
                  <c:v>-0.50744126831436498</c:v>
                </c:pt>
                <c:pt idx="208">
                  <c:v>1.46696047291427</c:v>
                </c:pt>
                <c:pt idx="209">
                  <c:v>-0.97843393364412601</c:v>
                </c:pt>
                <c:pt idx="211">
                  <c:v>1.7925721353109501</c:v>
                </c:pt>
                <c:pt idx="212">
                  <c:v>-0.84261116686423099</c:v>
                </c:pt>
                <c:pt idx="214">
                  <c:v>0.915888862790456</c:v>
                </c:pt>
                <c:pt idx="216">
                  <c:v>-0.61204980751351301</c:v>
                </c:pt>
                <c:pt idx="217">
                  <c:v>-0.59348995553099904</c:v>
                </c:pt>
                <c:pt idx="218">
                  <c:v>-1.8829501561642901</c:v>
                </c:pt>
                <c:pt idx="219">
                  <c:v>2.6258778588627001</c:v>
                </c:pt>
                <c:pt idx="222">
                  <c:v>1.60904614283311</c:v>
                </c:pt>
                <c:pt idx="223">
                  <c:v>0.64398968317361405</c:v>
                </c:pt>
                <c:pt idx="224">
                  <c:v>-0.939199269215654</c:v>
                </c:pt>
                <c:pt idx="226">
                  <c:v>1.1246655840242701</c:v>
                </c:pt>
                <c:pt idx="227">
                  <c:v>-0.66392742675685301</c:v>
                </c:pt>
                <c:pt idx="228">
                  <c:v>1.07022749973179</c:v>
                </c:pt>
                <c:pt idx="230">
                  <c:v>-0.87436339839406296</c:v>
                </c:pt>
                <c:pt idx="231">
                  <c:v>-0.91271832164879296</c:v>
                </c:pt>
                <c:pt idx="233">
                  <c:v>0.58858422501806695</c:v>
                </c:pt>
                <c:pt idx="234">
                  <c:v>0.97382207216134098</c:v>
                </c:pt>
                <c:pt idx="235">
                  <c:v>0.70680642807966798</c:v>
                </c:pt>
                <c:pt idx="236">
                  <c:v>-1.62545982277513</c:v>
                </c:pt>
                <c:pt idx="237">
                  <c:v>-1.2059736260934599</c:v>
                </c:pt>
                <c:pt idx="239">
                  <c:v>1.18460201936028</c:v>
                </c:pt>
                <c:pt idx="240">
                  <c:v>-1.3753376345542601</c:v>
                </c:pt>
                <c:pt idx="241">
                  <c:v>0.67505893072504197</c:v>
                </c:pt>
                <c:pt idx="242">
                  <c:v>-1.69138537697365</c:v>
                </c:pt>
                <c:pt idx="243">
                  <c:v>1.2998334106471801</c:v>
                </c:pt>
                <c:pt idx="245">
                  <c:v>-0.69342899120893997</c:v>
                </c:pt>
                <c:pt idx="246">
                  <c:v>0.74278223651312003</c:v>
                </c:pt>
                <c:pt idx="247">
                  <c:v>-0.931814905702818</c:v>
                </c:pt>
                <c:pt idx="248">
                  <c:v>-0.81349220258633204</c:v>
                </c:pt>
                <c:pt idx="249">
                  <c:v>-2.5950768606769401</c:v>
                </c:pt>
                <c:pt idx="250">
                  <c:v>-1.2338868142342301</c:v>
                </c:pt>
                <c:pt idx="251">
                  <c:v>1.4173039182595699</c:v>
                </c:pt>
                <c:pt idx="252">
                  <c:v>-2.03341718623177</c:v>
                </c:pt>
                <c:pt idx="253">
                  <c:v>0.62068396249785096</c:v>
                </c:pt>
                <c:pt idx="254">
                  <c:v>-2.2115975004850199</c:v>
                </c:pt>
                <c:pt idx="255">
                  <c:v>-0.74646513022373395</c:v>
                </c:pt>
                <c:pt idx="256">
                  <c:v>0.52867428110659798</c:v>
                </c:pt>
                <c:pt idx="257">
                  <c:v>-0.90508016770670496</c:v>
                </c:pt>
                <c:pt idx="259">
                  <c:v>-0.83865154431647704</c:v>
                </c:pt>
                <c:pt idx="260">
                  <c:v>-0.86543644959388899</c:v>
                </c:pt>
                <c:pt idx="262">
                  <c:v>1.18977164079432</c:v>
                </c:pt>
                <c:pt idx="263">
                  <c:v>-1.4971311862579599</c:v>
                </c:pt>
                <c:pt idx="264">
                  <c:v>0.86893009263219301</c:v>
                </c:pt>
                <c:pt idx="265">
                  <c:v>-1.39914385336256</c:v>
                </c:pt>
                <c:pt idx="266">
                  <c:v>-1.48187363933706</c:v>
                </c:pt>
                <c:pt idx="267">
                  <c:v>0.38944428796845598</c:v>
                </c:pt>
                <c:pt idx="268">
                  <c:v>0.71682819811865806</c:v>
                </c:pt>
                <c:pt idx="269">
                  <c:v>1.11930624510469</c:v>
                </c:pt>
                <c:pt idx="270">
                  <c:v>0.66524228514227901</c:v>
                </c:pt>
                <c:pt idx="271">
                  <c:v>0.563717261961866</c:v>
                </c:pt>
                <c:pt idx="272">
                  <c:v>-1.5901922362513601</c:v>
                </c:pt>
                <c:pt idx="274">
                  <c:v>0.57744158533558698</c:v>
                </c:pt>
                <c:pt idx="275">
                  <c:v>-0.60446756279034297</c:v>
                </c:pt>
                <c:pt idx="276">
                  <c:v>0.76757729886864201</c:v>
                </c:pt>
                <c:pt idx="277">
                  <c:v>-1.9633562090033301</c:v>
                </c:pt>
                <c:pt idx="279">
                  <c:v>0.95573649091980895</c:v>
                </c:pt>
                <c:pt idx="280">
                  <c:v>1.4638912339442001</c:v>
                </c:pt>
                <c:pt idx="281">
                  <c:v>2.0207487536890301</c:v>
                </c:pt>
                <c:pt idx="282">
                  <c:v>-1.48426116660341</c:v>
                </c:pt>
                <c:pt idx="283">
                  <c:v>1.17107158424133</c:v>
                </c:pt>
                <c:pt idx="284">
                  <c:v>0.69505243545666895</c:v>
                </c:pt>
                <c:pt idx="285">
                  <c:v>0.97180972082686601</c:v>
                </c:pt>
                <c:pt idx="286">
                  <c:v>0.91544793302932004</c:v>
                </c:pt>
                <c:pt idx="287">
                  <c:v>-1.38738837185768</c:v>
                </c:pt>
                <c:pt idx="288">
                  <c:v>-0.83139677481615504</c:v>
                </c:pt>
                <c:pt idx="291">
                  <c:v>-1.10517336986655</c:v>
                </c:pt>
                <c:pt idx="292">
                  <c:v>0.80443475742319004</c:v>
                </c:pt>
                <c:pt idx="293">
                  <c:v>-1.67600414110167</c:v>
                </c:pt>
                <c:pt idx="294">
                  <c:v>-1.2114803165980801</c:v>
                </c:pt>
                <c:pt idx="295">
                  <c:v>-0.59532133679404897</c:v>
                </c:pt>
                <c:pt idx="296">
                  <c:v>0.59550304741755999</c:v>
                </c:pt>
                <c:pt idx="297">
                  <c:v>-0.74144403609911402</c:v>
                </c:pt>
                <c:pt idx="298">
                  <c:v>1.3681903195135801</c:v>
                </c:pt>
                <c:pt idx="299">
                  <c:v>1.6972867066033801</c:v>
                </c:pt>
                <c:pt idx="300">
                  <c:v>0.50536596885310203</c:v>
                </c:pt>
                <c:pt idx="302">
                  <c:v>-0.88259760916016605</c:v>
                </c:pt>
                <c:pt idx="303">
                  <c:v>0.65404396400734899</c:v>
                </c:pt>
                <c:pt idx="304">
                  <c:v>-0.71069420516821902</c:v>
                </c:pt>
                <c:pt idx="305">
                  <c:v>0.91970442522940199</c:v>
                </c:pt>
                <c:pt idx="306">
                  <c:v>0.50991713743110501</c:v>
                </c:pt>
                <c:pt idx="307">
                  <c:v>0.76747909547053506</c:v>
                </c:pt>
                <c:pt idx="308">
                  <c:v>-0.48834435781229202</c:v>
                </c:pt>
                <c:pt idx="309">
                  <c:v>0.68744430547178803</c:v>
                </c:pt>
                <c:pt idx="313">
                  <c:v>-0.48823401736480698</c:v>
                </c:pt>
                <c:pt idx="314">
                  <c:v>-0.47090112584449301</c:v>
                </c:pt>
                <c:pt idx="316">
                  <c:v>0.45802008087794799</c:v>
                </c:pt>
                <c:pt idx="319">
                  <c:v>1.40755424780556</c:v>
                </c:pt>
                <c:pt idx="320">
                  <c:v>0.68561902538890096</c:v>
                </c:pt>
                <c:pt idx="321">
                  <c:v>0.94153633371882495</c:v>
                </c:pt>
                <c:pt idx="322">
                  <c:v>0.95001553472772005</c:v>
                </c:pt>
                <c:pt idx="323">
                  <c:v>0.49212080788934198</c:v>
                </c:pt>
                <c:pt idx="324">
                  <c:v>0.69870040238886999</c:v>
                </c:pt>
                <c:pt idx="325">
                  <c:v>-0.83957746630964902</c:v>
                </c:pt>
                <c:pt idx="326">
                  <c:v>-0.76786469776962296</c:v>
                </c:pt>
                <c:pt idx="327">
                  <c:v>-0.73448358645567102</c:v>
                </c:pt>
                <c:pt idx="328">
                  <c:v>0.78128352765603204</c:v>
                </c:pt>
                <c:pt idx="329">
                  <c:v>0.69889882528159797</c:v>
                </c:pt>
                <c:pt idx="330">
                  <c:v>-0.68220922331330003</c:v>
                </c:pt>
                <c:pt idx="332">
                  <c:v>0.65672149052977502</c:v>
                </c:pt>
                <c:pt idx="333">
                  <c:v>-0.77700886969753902</c:v>
                </c:pt>
                <c:pt idx="334">
                  <c:v>-0.96194434701150699</c:v>
                </c:pt>
                <c:pt idx="335">
                  <c:v>0.92079303996082895</c:v>
                </c:pt>
                <c:pt idx="336">
                  <c:v>-0.718178141218073</c:v>
                </c:pt>
                <c:pt idx="337">
                  <c:v>-0.71969913276646702</c:v>
                </c:pt>
                <c:pt idx="338">
                  <c:v>-0.92214927112997402</c:v>
                </c:pt>
                <c:pt idx="339">
                  <c:v>1.84052431789441</c:v>
                </c:pt>
                <c:pt idx="341">
                  <c:v>0.97559946273021303</c:v>
                </c:pt>
                <c:pt idx="342">
                  <c:v>-1.27649043294779</c:v>
                </c:pt>
                <c:pt idx="343">
                  <c:v>-0.77409866916197001</c:v>
                </c:pt>
                <c:pt idx="344">
                  <c:v>0.51720856973398899</c:v>
                </c:pt>
                <c:pt idx="345">
                  <c:v>0.43104235721480499</c:v>
                </c:pt>
                <c:pt idx="346">
                  <c:v>0.85072071681903005</c:v>
                </c:pt>
                <c:pt idx="347">
                  <c:v>-1.30828331891362</c:v>
                </c:pt>
                <c:pt idx="349">
                  <c:v>-1.09077009454838</c:v>
                </c:pt>
                <c:pt idx="350">
                  <c:v>0.495282868839581</c:v>
                </c:pt>
                <c:pt idx="351">
                  <c:v>0.54787233352012299</c:v>
                </c:pt>
                <c:pt idx="352">
                  <c:v>-0.59369447153418298</c:v>
                </c:pt>
                <c:pt idx="353">
                  <c:v>1.1051827984992799</c:v>
                </c:pt>
                <c:pt idx="354">
                  <c:v>-1.3648770858063</c:v>
                </c:pt>
                <c:pt idx="355">
                  <c:v>-0.81735200318039902</c:v>
                </c:pt>
                <c:pt idx="356">
                  <c:v>0.456933421805512</c:v>
                </c:pt>
                <c:pt idx="357">
                  <c:v>-1.03914888244298</c:v>
                </c:pt>
                <c:pt idx="358">
                  <c:v>-0.63965746638139398</c:v>
                </c:pt>
                <c:pt idx="360">
                  <c:v>0.74985991732365298</c:v>
                </c:pt>
                <c:pt idx="361">
                  <c:v>-1.6360803645066999</c:v>
                </c:pt>
                <c:pt idx="362">
                  <c:v>1.1446919491998599</c:v>
                </c:pt>
                <c:pt idx="363">
                  <c:v>-0.617468014959898</c:v>
                </c:pt>
                <c:pt idx="364">
                  <c:v>-0.65275558599821704</c:v>
                </c:pt>
                <c:pt idx="365">
                  <c:v>-1.1193545990303799</c:v>
                </c:pt>
                <c:pt idx="366">
                  <c:v>-1.78089080573408</c:v>
                </c:pt>
                <c:pt idx="367">
                  <c:v>-0.44219296169573102</c:v>
                </c:pt>
                <c:pt idx="368">
                  <c:v>-0.79676062656978497</c:v>
                </c:pt>
                <c:pt idx="369">
                  <c:v>-1.09155055209417</c:v>
                </c:pt>
                <c:pt idx="370">
                  <c:v>0.86378142492485899</c:v>
                </c:pt>
                <c:pt idx="371">
                  <c:v>-2.0429508218101899</c:v>
                </c:pt>
                <c:pt idx="372">
                  <c:v>0.61865250986245801</c:v>
                </c:pt>
                <c:pt idx="373">
                  <c:v>0.99049335544460604</c:v>
                </c:pt>
                <c:pt idx="374">
                  <c:v>1.92807215842836</c:v>
                </c:pt>
                <c:pt idx="375">
                  <c:v>0.94782120423394101</c:v>
                </c:pt>
                <c:pt idx="376">
                  <c:v>0.51566615686249295</c:v>
                </c:pt>
                <c:pt idx="377">
                  <c:v>-0.76950155721798996</c:v>
                </c:pt>
                <c:pt idx="379">
                  <c:v>1.1220408641872099</c:v>
                </c:pt>
                <c:pt idx="381">
                  <c:v>0.37654966337055501</c:v>
                </c:pt>
                <c:pt idx="382">
                  <c:v>0.55549642194814097</c:v>
                </c:pt>
                <c:pt idx="383">
                  <c:v>-1.31407568331782</c:v>
                </c:pt>
                <c:pt idx="384">
                  <c:v>-0.59174014473356495</c:v>
                </c:pt>
                <c:pt idx="385">
                  <c:v>1.0644426957075399</c:v>
                </c:pt>
                <c:pt idx="386">
                  <c:v>1.45741303190706</c:v>
                </c:pt>
                <c:pt idx="388">
                  <c:v>0.53437470273704901</c:v>
                </c:pt>
                <c:pt idx="390">
                  <c:v>-0.40793788998504699</c:v>
                </c:pt>
                <c:pt idx="391">
                  <c:v>-0.79149420231631595</c:v>
                </c:pt>
                <c:pt idx="392">
                  <c:v>-0.79338363500242404</c:v>
                </c:pt>
                <c:pt idx="394">
                  <c:v>-0.45087707686866102</c:v>
                </c:pt>
                <c:pt idx="395">
                  <c:v>0.65761934630426799</c:v>
                </c:pt>
                <c:pt idx="397">
                  <c:v>0.40662788367254799</c:v>
                </c:pt>
                <c:pt idx="398">
                  <c:v>1.5881142648375099</c:v>
                </c:pt>
                <c:pt idx="399">
                  <c:v>-1.0082359931949101</c:v>
                </c:pt>
                <c:pt idx="400">
                  <c:v>0.75771369395996002</c:v>
                </c:pt>
                <c:pt idx="401">
                  <c:v>-0.80444254997473996</c:v>
                </c:pt>
                <c:pt idx="402">
                  <c:v>0.52677915670104702</c:v>
                </c:pt>
                <c:pt idx="403">
                  <c:v>-0.433943215060004</c:v>
                </c:pt>
                <c:pt idx="404">
                  <c:v>-0.84008051574708698</c:v>
                </c:pt>
                <c:pt idx="405">
                  <c:v>-1.56167752149399</c:v>
                </c:pt>
                <c:pt idx="406">
                  <c:v>0.78778646965217103</c:v>
                </c:pt>
                <c:pt idx="407">
                  <c:v>-0.88114550467758201</c:v>
                </c:pt>
                <c:pt idx="408">
                  <c:v>-0.66326727473719205</c:v>
                </c:pt>
                <c:pt idx="409">
                  <c:v>-1.58006862985495</c:v>
                </c:pt>
                <c:pt idx="410">
                  <c:v>-0.81060581651039698</c:v>
                </c:pt>
                <c:pt idx="411">
                  <c:v>0.66949501787850096</c:v>
                </c:pt>
                <c:pt idx="412">
                  <c:v>0.54168725678055496</c:v>
                </c:pt>
                <c:pt idx="413">
                  <c:v>0.78437006318838098</c:v>
                </c:pt>
                <c:pt idx="415">
                  <c:v>0.90681577170163796</c:v>
                </c:pt>
                <c:pt idx="416">
                  <c:v>-1.7846613709729999</c:v>
                </c:pt>
                <c:pt idx="417">
                  <c:v>0.97395811399895804</c:v>
                </c:pt>
                <c:pt idx="418">
                  <c:v>0.77164858052576302</c:v>
                </c:pt>
                <c:pt idx="420">
                  <c:v>-1.3637129829703001</c:v>
                </c:pt>
                <c:pt idx="421">
                  <c:v>-0.58228500841070097</c:v>
                </c:pt>
                <c:pt idx="422">
                  <c:v>0.84259140973500901</c:v>
                </c:pt>
                <c:pt idx="423">
                  <c:v>0.61507238023257305</c:v>
                </c:pt>
                <c:pt idx="424">
                  <c:v>-1.8420774127341799</c:v>
                </c:pt>
                <c:pt idx="425">
                  <c:v>1.15408756417374</c:v>
                </c:pt>
                <c:pt idx="426">
                  <c:v>0.48105761079032899</c:v>
                </c:pt>
                <c:pt idx="427">
                  <c:v>-0.61350231689096402</c:v>
                </c:pt>
                <c:pt idx="428">
                  <c:v>0.446191367414917</c:v>
                </c:pt>
                <c:pt idx="429">
                  <c:v>-0.851586586378132</c:v>
                </c:pt>
                <c:pt idx="430">
                  <c:v>0.45050465382788202</c:v>
                </c:pt>
                <c:pt idx="431">
                  <c:v>1.20203590719383</c:v>
                </c:pt>
                <c:pt idx="432">
                  <c:v>-0.75287046046640904</c:v>
                </c:pt>
                <c:pt idx="433">
                  <c:v>0.47098559333664602</c:v>
                </c:pt>
                <c:pt idx="434">
                  <c:v>-0.76935925096082902</c:v>
                </c:pt>
                <c:pt idx="435">
                  <c:v>0.78018947346036505</c:v>
                </c:pt>
                <c:pt idx="436">
                  <c:v>-1.41297000441503</c:v>
                </c:pt>
                <c:pt idx="437">
                  <c:v>-0.55205152491569998</c:v>
                </c:pt>
                <c:pt idx="438">
                  <c:v>2.4430900285315902</c:v>
                </c:pt>
                <c:pt idx="439">
                  <c:v>-0.77821944674688803</c:v>
                </c:pt>
                <c:pt idx="441">
                  <c:v>-0.94139649659415403</c:v>
                </c:pt>
                <c:pt idx="442">
                  <c:v>1.0290235199487601</c:v>
                </c:pt>
                <c:pt idx="443">
                  <c:v>1.0121803216668599</c:v>
                </c:pt>
                <c:pt idx="444">
                  <c:v>-0.66494938534370396</c:v>
                </c:pt>
                <c:pt idx="445">
                  <c:v>0.76201226004042799</c:v>
                </c:pt>
                <c:pt idx="446">
                  <c:v>-0.67478634974153695</c:v>
                </c:pt>
                <c:pt idx="447">
                  <c:v>-0.70148216090989202</c:v>
                </c:pt>
                <c:pt idx="448">
                  <c:v>0.44103361855456302</c:v>
                </c:pt>
                <c:pt idx="449">
                  <c:v>-1.0514946921644699</c:v>
                </c:pt>
                <c:pt idx="450">
                  <c:v>-1.7992573414900599</c:v>
                </c:pt>
                <c:pt idx="451">
                  <c:v>-0.89692463666591604</c:v>
                </c:pt>
                <c:pt idx="452">
                  <c:v>-1.1173928481236299</c:v>
                </c:pt>
                <c:pt idx="454">
                  <c:v>0.69667370505502801</c:v>
                </c:pt>
                <c:pt idx="455">
                  <c:v>-0.53795142752422997</c:v>
                </c:pt>
                <c:pt idx="456">
                  <c:v>-0.59947899255360504</c:v>
                </c:pt>
                <c:pt idx="457">
                  <c:v>0.35598670829590801</c:v>
                </c:pt>
                <c:pt idx="458">
                  <c:v>0.44504867409314902</c:v>
                </c:pt>
                <c:pt idx="459">
                  <c:v>-0.86187690818682605</c:v>
                </c:pt>
                <c:pt idx="460">
                  <c:v>-1.37487892466275</c:v>
                </c:pt>
                <c:pt idx="461">
                  <c:v>-0.81132745770159997</c:v>
                </c:pt>
                <c:pt idx="462">
                  <c:v>-0.94795012272501</c:v>
                </c:pt>
                <c:pt idx="464">
                  <c:v>0.54497120997704596</c:v>
                </c:pt>
                <c:pt idx="465">
                  <c:v>1.8658013492796199</c:v>
                </c:pt>
                <c:pt idx="466">
                  <c:v>1.2262585670236601</c:v>
                </c:pt>
                <c:pt idx="467">
                  <c:v>0.58844468428545504</c:v>
                </c:pt>
                <c:pt idx="468">
                  <c:v>-0.56747632345620702</c:v>
                </c:pt>
                <c:pt idx="469">
                  <c:v>-0.72702842545276403</c:v>
                </c:pt>
                <c:pt idx="470">
                  <c:v>-0.80613273721860002</c:v>
                </c:pt>
                <c:pt idx="471">
                  <c:v>0.59891872849462802</c:v>
                </c:pt>
                <c:pt idx="472">
                  <c:v>0.76521201510063097</c:v>
                </c:pt>
                <c:pt idx="473">
                  <c:v>-0.55929007484944104</c:v>
                </c:pt>
                <c:pt idx="474">
                  <c:v>-0.91802801016000102</c:v>
                </c:pt>
                <c:pt idx="475">
                  <c:v>-1.02057326636412</c:v>
                </c:pt>
                <c:pt idx="476">
                  <c:v>-3.1345516375759801</c:v>
                </c:pt>
                <c:pt idx="477">
                  <c:v>-1.1416829732196401</c:v>
                </c:pt>
                <c:pt idx="478">
                  <c:v>0.47455620179414998</c:v>
                </c:pt>
                <c:pt idx="479">
                  <c:v>1.0199177151599601</c:v>
                </c:pt>
                <c:pt idx="480">
                  <c:v>1.17605216025621</c:v>
                </c:pt>
                <c:pt idx="481">
                  <c:v>-1.8362525828712499</c:v>
                </c:pt>
                <c:pt idx="482">
                  <c:v>-0.76682870873837405</c:v>
                </c:pt>
                <c:pt idx="483">
                  <c:v>-0.84451750082811095</c:v>
                </c:pt>
                <c:pt idx="484">
                  <c:v>-0.98144729073832204</c:v>
                </c:pt>
                <c:pt idx="485">
                  <c:v>-1.20328107350799</c:v>
                </c:pt>
                <c:pt idx="486">
                  <c:v>-0.83188830985231699</c:v>
                </c:pt>
                <c:pt idx="487">
                  <c:v>1.01863533064772</c:v>
                </c:pt>
                <c:pt idx="488">
                  <c:v>1.14088063241144</c:v>
                </c:pt>
                <c:pt idx="489">
                  <c:v>-0.57345221253901302</c:v>
                </c:pt>
                <c:pt idx="490">
                  <c:v>-0.75087309285421</c:v>
                </c:pt>
                <c:pt idx="492">
                  <c:v>0.81756679513752595</c:v>
                </c:pt>
                <c:pt idx="493">
                  <c:v>1.1447447245397</c:v>
                </c:pt>
                <c:pt idx="494">
                  <c:v>-0.89028458636494801</c:v>
                </c:pt>
                <c:pt idx="495">
                  <c:v>1.0530008826441599</c:v>
                </c:pt>
                <c:pt idx="496">
                  <c:v>0.50281771684295296</c:v>
                </c:pt>
                <c:pt idx="498">
                  <c:v>-1.0817187193678299</c:v>
                </c:pt>
                <c:pt idx="499">
                  <c:v>0.59633797376955699</c:v>
                </c:pt>
                <c:pt idx="500">
                  <c:v>0.42090840321957901</c:v>
                </c:pt>
                <c:pt idx="501">
                  <c:v>-0.56200155072275804</c:v>
                </c:pt>
                <c:pt idx="502">
                  <c:v>-1.9864774720401299</c:v>
                </c:pt>
                <c:pt idx="503">
                  <c:v>0.54887942450029503</c:v>
                </c:pt>
                <c:pt idx="504">
                  <c:v>-0.79258533972508904</c:v>
                </c:pt>
                <c:pt idx="505">
                  <c:v>0.69143340236708195</c:v>
                </c:pt>
                <c:pt idx="506">
                  <c:v>0.70097226402724599</c:v>
                </c:pt>
                <c:pt idx="507">
                  <c:v>1.23487392967528</c:v>
                </c:pt>
                <c:pt idx="508">
                  <c:v>-1.16352362493677</c:v>
                </c:pt>
                <c:pt idx="509">
                  <c:v>0.56304069119964295</c:v>
                </c:pt>
                <c:pt idx="510">
                  <c:v>0.52935227626556502</c:v>
                </c:pt>
                <c:pt idx="511">
                  <c:v>0.86770554081475304</c:v>
                </c:pt>
                <c:pt idx="512">
                  <c:v>-1.8432870930598799</c:v>
                </c:pt>
                <c:pt idx="513">
                  <c:v>1.10454796975036</c:v>
                </c:pt>
                <c:pt idx="514">
                  <c:v>-0.71033101882066996</c:v>
                </c:pt>
                <c:pt idx="515">
                  <c:v>4.58756900371323</c:v>
                </c:pt>
                <c:pt idx="516">
                  <c:v>0.71525485430115798</c:v>
                </c:pt>
                <c:pt idx="517">
                  <c:v>-1.1559555705809701</c:v>
                </c:pt>
                <c:pt idx="518">
                  <c:v>0.37329426755241102</c:v>
                </c:pt>
                <c:pt idx="519">
                  <c:v>-1.03818387045549</c:v>
                </c:pt>
                <c:pt idx="520">
                  <c:v>-0.92075269373301405</c:v>
                </c:pt>
                <c:pt idx="521">
                  <c:v>1.00694036525526</c:v>
                </c:pt>
                <c:pt idx="522">
                  <c:v>0.35991240815377801</c:v>
                </c:pt>
                <c:pt idx="523">
                  <c:v>0.65938173906459596</c:v>
                </c:pt>
                <c:pt idx="524">
                  <c:v>-0.81047088239291198</c:v>
                </c:pt>
                <c:pt idx="525">
                  <c:v>0.63056183175803204</c:v>
                </c:pt>
                <c:pt idx="526">
                  <c:v>1.1465028357860301</c:v>
                </c:pt>
                <c:pt idx="527">
                  <c:v>-0.63262359070670604</c:v>
                </c:pt>
                <c:pt idx="528">
                  <c:v>-0.42201618371327299</c:v>
                </c:pt>
                <c:pt idx="529">
                  <c:v>-1.1437915567595001</c:v>
                </c:pt>
                <c:pt idx="530">
                  <c:v>-0.53742814106396297</c:v>
                </c:pt>
                <c:pt idx="531">
                  <c:v>-0.52235676596467695</c:v>
                </c:pt>
                <c:pt idx="532">
                  <c:v>0.62878178064165102</c:v>
                </c:pt>
                <c:pt idx="533">
                  <c:v>0.79344464609600796</c:v>
                </c:pt>
                <c:pt idx="534">
                  <c:v>-0.63562810520237101</c:v>
                </c:pt>
                <c:pt idx="535">
                  <c:v>-0.50511521967644701</c:v>
                </c:pt>
                <c:pt idx="536">
                  <c:v>0.476197480795999</c:v>
                </c:pt>
                <c:pt idx="537">
                  <c:v>0.67350252418407197</c:v>
                </c:pt>
                <c:pt idx="538">
                  <c:v>-1.46686345251464</c:v>
                </c:pt>
                <c:pt idx="539">
                  <c:v>0.45437438866026703</c:v>
                </c:pt>
                <c:pt idx="540">
                  <c:v>-0.50949718780771402</c:v>
                </c:pt>
                <c:pt idx="541">
                  <c:v>0.81969849566469699</c:v>
                </c:pt>
                <c:pt idx="544">
                  <c:v>0.72893691544503103</c:v>
                </c:pt>
                <c:pt idx="545">
                  <c:v>-0.70479749907419798</c:v>
                </c:pt>
                <c:pt idx="546">
                  <c:v>0.487257954527892</c:v>
                </c:pt>
                <c:pt idx="547">
                  <c:v>-0.35403290666770598</c:v>
                </c:pt>
                <c:pt idx="548">
                  <c:v>1.0941158816288099</c:v>
                </c:pt>
                <c:pt idx="549">
                  <c:v>1.04943942333075</c:v>
                </c:pt>
                <c:pt idx="550">
                  <c:v>1.0268742829491</c:v>
                </c:pt>
                <c:pt idx="551">
                  <c:v>0.94736091154632696</c:v>
                </c:pt>
                <c:pt idx="552">
                  <c:v>0.40113998972564902</c:v>
                </c:pt>
                <c:pt idx="553">
                  <c:v>-0.72307143200948398</c:v>
                </c:pt>
                <c:pt idx="554">
                  <c:v>0.43542993954662901</c:v>
                </c:pt>
                <c:pt idx="555">
                  <c:v>-0.40284618051840998</c:v>
                </c:pt>
                <c:pt idx="556">
                  <c:v>0.49858073311108198</c:v>
                </c:pt>
                <c:pt idx="557">
                  <c:v>0.79230598064548496</c:v>
                </c:pt>
                <c:pt idx="558">
                  <c:v>0.92511432063863097</c:v>
                </c:pt>
                <c:pt idx="559">
                  <c:v>0.67621256125947105</c:v>
                </c:pt>
                <c:pt idx="560">
                  <c:v>0.65694192299728904</c:v>
                </c:pt>
                <c:pt idx="561">
                  <c:v>-1.1312971779537699</c:v>
                </c:pt>
                <c:pt idx="562">
                  <c:v>0.84936430856963296</c:v>
                </c:pt>
                <c:pt idx="563">
                  <c:v>0.60497564049001595</c:v>
                </c:pt>
                <c:pt idx="564">
                  <c:v>0.92395360569932095</c:v>
                </c:pt>
                <c:pt idx="565">
                  <c:v>0.60957053604530198</c:v>
                </c:pt>
                <c:pt idx="566">
                  <c:v>1.00698783673472</c:v>
                </c:pt>
                <c:pt idx="567">
                  <c:v>0.86194517893380995</c:v>
                </c:pt>
                <c:pt idx="568">
                  <c:v>-0.44916801443687099</c:v>
                </c:pt>
                <c:pt idx="569">
                  <c:v>0.46647471798113499</c:v>
                </c:pt>
                <c:pt idx="570">
                  <c:v>0.46197752356404798</c:v>
                </c:pt>
                <c:pt idx="571">
                  <c:v>-1.91926125817463</c:v>
                </c:pt>
                <c:pt idx="572">
                  <c:v>-0.54595145504110199</c:v>
                </c:pt>
                <c:pt idx="573">
                  <c:v>-0.97941177803874302</c:v>
                </c:pt>
                <c:pt idx="574">
                  <c:v>-1.44240699779505</c:v>
                </c:pt>
                <c:pt idx="575">
                  <c:v>0.57471195551721399</c:v>
                </c:pt>
                <c:pt idx="576">
                  <c:v>0.37631037077869001</c:v>
                </c:pt>
                <c:pt idx="577">
                  <c:v>-1.30728775084371</c:v>
                </c:pt>
                <c:pt idx="578">
                  <c:v>0.72307267985867696</c:v>
                </c:pt>
                <c:pt idx="579">
                  <c:v>-0.34906433216557398</c:v>
                </c:pt>
                <c:pt idx="580">
                  <c:v>-0.39221383133111898</c:v>
                </c:pt>
                <c:pt idx="581">
                  <c:v>0.39905475578177602</c:v>
                </c:pt>
                <c:pt idx="582">
                  <c:v>-0.65894636744214197</c:v>
                </c:pt>
                <c:pt idx="583">
                  <c:v>0.38002669864872601</c:v>
                </c:pt>
                <c:pt idx="584">
                  <c:v>-1.35607660802944</c:v>
                </c:pt>
                <c:pt idx="585">
                  <c:v>1.1534127584348901</c:v>
                </c:pt>
                <c:pt idx="586">
                  <c:v>-0.59719164903844302</c:v>
                </c:pt>
                <c:pt idx="587">
                  <c:v>-1.1710230141931</c:v>
                </c:pt>
                <c:pt idx="588">
                  <c:v>-0.68666544517133998</c:v>
                </c:pt>
                <c:pt idx="590">
                  <c:v>-0.85877138771563599</c:v>
                </c:pt>
                <c:pt idx="591">
                  <c:v>-0.81806010527058703</c:v>
                </c:pt>
                <c:pt idx="593">
                  <c:v>0.56704243918794905</c:v>
                </c:pt>
                <c:pt idx="594">
                  <c:v>0.82972055729149397</c:v>
                </c:pt>
                <c:pt idx="595">
                  <c:v>1.1077261902006299</c:v>
                </c:pt>
                <c:pt idx="596">
                  <c:v>-1.1752969318715001</c:v>
                </c:pt>
                <c:pt idx="597">
                  <c:v>-0.96248119922613895</c:v>
                </c:pt>
                <c:pt idx="598">
                  <c:v>0.85209496719204003</c:v>
                </c:pt>
                <c:pt idx="599">
                  <c:v>-1.6008921272345</c:v>
                </c:pt>
                <c:pt idx="600">
                  <c:v>0.46987506654195799</c:v>
                </c:pt>
                <c:pt idx="601">
                  <c:v>0.48755938982271901</c:v>
                </c:pt>
                <c:pt idx="603">
                  <c:v>0.90227505246580897</c:v>
                </c:pt>
                <c:pt idx="604">
                  <c:v>0.45809364557598797</c:v>
                </c:pt>
                <c:pt idx="605">
                  <c:v>0.78638525493014499</c:v>
                </c:pt>
                <c:pt idx="606">
                  <c:v>-0.76811466714217203</c:v>
                </c:pt>
                <c:pt idx="607">
                  <c:v>0.81186562571104004</c:v>
                </c:pt>
                <c:pt idx="608">
                  <c:v>0.96478397087259005</c:v>
                </c:pt>
                <c:pt idx="609">
                  <c:v>0.42180767015948001</c:v>
                </c:pt>
                <c:pt idx="610">
                  <c:v>-0.96279981461047603</c:v>
                </c:pt>
                <c:pt idx="611">
                  <c:v>0.96241337104323499</c:v>
                </c:pt>
                <c:pt idx="612">
                  <c:v>0.71309624381619396</c:v>
                </c:pt>
                <c:pt idx="613">
                  <c:v>0.51711954038828301</c:v>
                </c:pt>
                <c:pt idx="614">
                  <c:v>0.43894404058833802</c:v>
                </c:pt>
                <c:pt idx="615">
                  <c:v>1.41272488627659</c:v>
                </c:pt>
                <c:pt idx="616">
                  <c:v>0.378231314406413</c:v>
                </c:pt>
                <c:pt idx="617">
                  <c:v>-1.57319393342617</c:v>
                </c:pt>
                <c:pt idx="618">
                  <c:v>0.36649293260663601</c:v>
                </c:pt>
                <c:pt idx="619">
                  <c:v>-0.415890713482507</c:v>
                </c:pt>
                <c:pt idx="620">
                  <c:v>0.36479751346571099</c:v>
                </c:pt>
                <c:pt idx="621">
                  <c:v>-0.48050934438960102</c:v>
                </c:pt>
                <c:pt idx="623">
                  <c:v>0.610064923042276</c:v>
                </c:pt>
                <c:pt idx="624">
                  <c:v>0.65888593577231103</c:v>
                </c:pt>
                <c:pt idx="625">
                  <c:v>-0.78280894212104801</c:v>
                </c:pt>
                <c:pt idx="626">
                  <c:v>-0.46026741784490499</c:v>
                </c:pt>
                <c:pt idx="627">
                  <c:v>-0.498763731525045</c:v>
                </c:pt>
                <c:pt idx="628">
                  <c:v>-0.68775500558213998</c:v>
                </c:pt>
                <c:pt idx="629">
                  <c:v>-0.40464314491202602</c:v>
                </c:pt>
                <c:pt idx="630">
                  <c:v>-0.64079806080412305</c:v>
                </c:pt>
                <c:pt idx="631">
                  <c:v>1.0980357055388501</c:v>
                </c:pt>
                <c:pt idx="632">
                  <c:v>-0.411354435660435</c:v>
                </c:pt>
                <c:pt idx="633">
                  <c:v>-0.46316504326812502</c:v>
                </c:pt>
                <c:pt idx="634">
                  <c:v>-0.63220435215939697</c:v>
                </c:pt>
                <c:pt idx="635">
                  <c:v>0.414838732282446</c:v>
                </c:pt>
                <c:pt idx="636">
                  <c:v>-0.581863006585144</c:v>
                </c:pt>
                <c:pt idx="637">
                  <c:v>0.84760787991620101</c:v>
                </c:pt>
                <c:pt idx="638">
                  <c:v>1.1318785602038699</c:v>
                </c:pt>
                <c:pt idx="639">
                  <c:v>-0.50546751344061003</c:v>
                </c:pt>
                <c:pt idx="640">
                  <c:v>1.6025509841574801</c:v>
                </c:pt>
                <c:pt idx="641">
                  <c:v>0.63753428661558997</c:v>
                </c:pt>
                <c:pt idx="642">
                  <c:v>1.05848300308654</c:v>
                </c:pt>
                <c:pt idx="643">
                  <c:v>0.79775033839003395</c:v>
                </c:pt>
                <c:pt idx="644">
                  <c:v>-0.92517462322130295</c:v>
                </c:pt>
                <c:pt idx="645">
                  <c:v>0.43710509719781498</c:v>
                </c:pt>
                <c:pt idx="646">
                  <c:v>0.71384389626116296</c:v>
                </c:pt>
                <c:pt idx="647">
                  <c:v>0.41480595613013099</c:v>
                </c:pt>
                <c:pt idx="648">
                  <c:v>-0.86472297573521595</c:v>
                </c:pt>
                <c:pt idx="649">
                  <c:v>-0.77327864439794303</c:v>
                </c:pt>
                <c:pt idx="650">
                  <c:v>1.28353797098908</c:v>
                </c:pt>
                <c:pt idx="651">
                  <c:v>-0.63978715152576404</c:v>
                </c:pt>
                <c:pt idx="652">
                  <c:v>0.68594431659404898</c:v>
                </c:pt>
                <c:pt idx="653">
                  <c:v>1.25889321627048</c:v>
                </c:pt>
                <c:pt idx="654">
                  <c:v>0.26756186878201399</c:v>
                </c:pt>
                <c:pt idx="655">
                  <c:v>-0.73073287249239205</c:v>
                </c:pt>
                <c:pt idx="656">
                  <c:v>0.631718271129736</c:v>
                </c:pt>
                <c:pt idx="657">
                  <c:v>-0.83796243957984995</c:v>
                </c:pt>
                <c:pt idx="659">
                  <c:v>0.67594218231952097</c:v>
                </c:pt>
                <c:pt idx="660">
                  <c:v>-0.56865311364591298</c:v>
                </c:pt>
                <c:pt idx="661">
                  <c:v>-0.763799588403273</c:v>
                </c:pt>
                <c:pt idx="662">
                  <c:v>0.543887524760437</c:v>
                </c:pt>
                <c:pt idx="663">
                  <c:v>0.49747151414504398</c:v>
                </c:pt>
                <c:pt idx="664">
                  <c:v>0.97086569405845902</c:v>
                </c:pt>
                <c:pt idx="665">
                  <c:v>0.84053278968739797</c:v>
                </c:pt>
                <c:pt idx="666">
                  <c:v>-0.658907120116208</c:v>
                </c:pt>
                <c:pt idx="667">
                  <c:v>-0.69486421301596801</c:v>
                </c:pt>
                <c:pt idx="668">
                  <c:v>0.77067255089515296</c:v>
                </c:pt>
                <c:pt idx="669">
                  <c:v>0.85025849830177003</c:v>
                </c:pt>
                <c:pt idx="670">
                  <c:v>-0.37968238069657001</c:v>
                </c:pt>
                <c:pt idx="671">
                  <c:v>1.0518975321067601</c:v>
                </c:pt>
                <c:pt idx="672">
                  <c:v>0.809130240682844</c:v>
                </c:pt>
                <c:pt idx="673">
                  <c:v>0.34642908303678699</c:v>
                </c:pt>
                <c:pt idx="674">
                  <c:v>-0.84994373634816101</c:v>
                </c:pt>
                <c:pt idx="675">
                  <c:v>-1.26072543049609</c:v>
                </c:pt>
                <c:pt idx="676">
                  <c:v>0.95407160157993398</c:v>
                </c:pt>
                <c:pt idx="677">
                  <c:v>-0.63288600580722598</c:v>
                </c:pt>
                <c:pt idx="678">
                  <c:v>0.81809248486356501</c:v>
                </c:pt>
                <c:pt idx="679">
                  <c:v>1.14666851557056</c:v>
                </c:pt>
                <c:pt idx="680">
                  <c:v>-0.344278465740328</c:v>
                </c:pt>
                <c:pt idx="681">
                  <c:v>0.984928562730784</c:v>
                </c:pt>
                <c:pt idx="682">
                  <c:v>1.00606354344008</c:v>
                </c:pt>
                <c:pt idx="683">
                  <c:v>0.27894144561848</c:v>
                </c:pt>
                <c:pt idx="684">
                  <c:v>1.4905633255655699</c:v>
                </c:pt>
                <c:pt idx="685">
                  <c:v>-0.34357545980000997</c:v>
                </c:pt>
                <c:pt idx="686">
                  <c:v>1.02371898975238</c:v>
                </c:pt>
                <c:pt idx="687">
                  <c:v>-1.74641582739934</c:v>
                </c:pt>
                <c:pt idx="688">
                  <c:v>0.480067608685805</c:v>
                </c:pt>
                <c:pt idx="689">
                  <c:v>-0.43564732408093798</c:v>
                </c:pt>
                <c:pt idx="691">
                  <c:v>1.5068688599008799</c:v>
                </c:pt>
                <c:pt idx="692">
                  <c:v>-0.70478782026794096</c:v>
                </c:pt>
                <c:pt idx="693">
                  <c:v>-1.13057065036854</c:v>
                </c:pt>
                <c:pt idx="694">
                  <c:v>-0.61234848641470796</c:v>
                </c:pt>
                <c:pt idx="695">
                  <c:v>0.790260538159967</c:v>
                </c:pt>
                <c:pt idx="696">
                  <c:v>-0.89351002610052799</c:v>
                </c:pt>
                <c:pt idx="697">
                  <c:v>0.42820065296364102</c:v>
                </c:pt>
                <c:pt idx="698">
                  <c:v>-1.3910328275414501</c:v>
                </c:pt>
                <c:pt idx="699">
                  <c:v>-1.1852961244390301</c:v>
                </c:pt>
                <c:pt idx="700">
                  <c:v>0.44893651970715698</c:v>
                </c:pt>
                <c:pt idx="701">
                  <c:v>-0.803262523998862</c:v>
                </c:pt>
                <c:pt idx="702">
                  <c:v>0.65132297714194798</c:v>
                </c:pt>
                <c:pt idx="703">
                  <c:v>0.85187839017357203</c:v>
                </c:pt>
                <c:pt idx="704">
                  <c:v>0.37334150753273698</c:v>
                </c:pt>
                <c:pt idx="705">
                  <c:v>1.1919224694814099</c:v>
                </c:pt>
                <c:pt idx="706">
                  <c:v>-0.468172860828655</c:v>
                </c:pt>
                <c:pt idx="707">
                  <c:v>-0.83230144328460598</c:v>
                </c:pt>
                <c:pt idx="708">
                  <c:v>-1.9447604770085301</c:v>
                </c:pt>
                <c:pt idx="709">
                  <c:v>-0.75750392304514902</c:v>
                </c:pt>
                <c:pt idx="710">
                  <c:v>-0.95965825464963905</c:v>
                </c:pt>
                <c:pt idx="711">
                  <c:v>0.67772541376678597</c:v>
                </c:pt>
                <c:pt idx="712">
                  <c:v>-0.54761454282977395</c:v>
                </c:pt>
                <c:pt idx="713">
                  <c:v>0.43196747336403601</c:v>
                </c:pt>
                <c:pt idx="714">
                  <c:v>0.96071086405883499</c:v>
                </c:pt>
                <c:pt idx="715">
                  <c:v>0.44719457548781599</c:v>
                </c:pt>
                <c:pt idx="716">
                  <c:v>-0.64090434161611998</c:v>
                </c:pt>
                <c:pt idx="717">
                  <c:v>0.55589280478679404</c:v>
                </c:pt>
                <c:pt idx="718">
                  <c:v>-0.72369778702213405</c:v>
                </c:pt>
                <c:pt idx="719">
                  <c:v>0.69893832651812904</c:v>
                </c:pt>
                <c:pt idx="720">
                  <c:v>-0.32127458629061501</c:v>
                </c:pt>
                <c:pt idx="721">
                  <c:v>0.455580112032479</c:v>
                </c:pt>
                <c:pt idx="722">
                  <c:v>-0.675567495809413</c:v>
                </c:pt>
                <c:pt idx="724">
                  <c:v>0.59089908829330695</c:v>
                </c:pt>
                <c:pt idx="725">
                  <c:v>1.1815428114253499</c:v>
                </c:pt>
                <c:pt idx="726">
                  <c:v>-0.51903526496514296</c:v>
                </c:pt>
                <c:pt idx="727">
                  <c:v>-0.72048891637955903</c:v>
                </c:pt>
                <c:pt idx="728">
                  <c:v>1.1602582433911299</c:v>
                </c:pt>
                <c:pt idx="729">
                  <c:v>0.83098660583406103</c:v>
                </c:pt>
                <c:pt idx="730">
                  <c:v>0.30945104267920798</c:v>
                </c:pt>
                <c:pt idx="731">
                  <c:v>-1.2460399497282999</c:v>
                </c:pt>
                <c:pt idx="732">
                  <c:v>0.36880804018094498</c:v>
                </c:pt>
                <c:pt idx="733">
                  <c:v>-0.59236871769737598</c:v>
                </c:pt>
                <c:pt idx="734">
                  <c:v>0.45743099770295997</c:v>
                </c:pt>
                <c:pt idx="735">
                  <c:v>-1.2085239552233</c:v>
                </c:pt>
                <c:pt idx="736">
                  <c:v>-0.92628749851552505</c:v>
                </c:pt>
                <c:pt idx="738">
                  <c:v>0.47307054989393699</c:v>
                </c:pt>
                <c:pt idx="739">
                  <c:v>-1.41463514122219</c:v>
                </c:pt>
                <c:pt idx="740">
                  <c:v>-0.78690880999577495</c:v>
                </c:pt>
                <c:pt idx="741">
                  <c:v>-0.38175256906062599</c:v>
                </c:pt>
                <c:pt idx="742">
                  <c:v>0.97118620137432299</c:v>
                </c:pt>
                <c:pt idx="743">
                  <c:v>-0.87911638040774098</c:v>
                </c:pt>
                <c:pt idx="744">
                  <c:v>-0.44567778839503502</c:v>
                </c:pt>
                <c:pt idx="745">
                  <c:v>-0.584181757931584</c:v>
                </c:pt>
                <c:pt idx="746">
                  <c:v>0.41050948979372098</c:v>
                </c:pt>
                <c:pt idx="747">
                  <c:v>-0.51738067606490801</c:v>
                </c:pt>
                <c:pt idx="748">
                  <c:v>-0.65392619427679199</c:v>
                </c:pt>
                <c:pt idx="749">
                  <c:v>-0.39760386911426998</c:v>
                </c:pt>
                <c:pt idx="750">
                  <c:v>-0.35357081108489402</c:v>
                </c:pt>
                <c:pt idx="751">
                  <c:v>1.02441790865758</c:v>
                </c:pt>
                <c:pt idx="752">
                  <c:v>-0.46430903621399</c:v>
                </c:pt>
                <c:pt idx="753">
                  <c:v>1.2127066262800099</c:v>
                </c:pt>
                <c:pt idx="754">
                  <c:v>0.41166111648928</c:v>
                </c:pt>
                <c:pt idx="755">
                  <c:v>-2.3560323880929102</c:v>
                </c:pt>
                <c:pt idx="756">
                  <c:v>0.87058971542198205</c:v>
                </c:pt>
                <c:pt idx="757">
                  <c:v>-0.59435132344109598</c:v>
                </c:pt>
                <c:pt idx="758">
                  <c:v>0.79684886213544004</c:v>
                </c:pt>
                <c:pt idx="759">
                  <c:v>0.839410464744344</c:v>
                </c:pt>
                <c:pt idx="760">
                  <c:v>-1.1938431925356401</c:v>
                </c:pt>
                <c:pt idx="761">
                  <c:v>0.36495495440737502</c:v>
                </c:pt>
                <c:pt idx="762">
                  <c:v>0.43863120308493098</c:v>
                </c:pt>
                <c:pt idx="763">
                  <c:v>0.82497588962747803</c:v>
                </c:pt>
                <c:pt idx="764">
                  <c:v>0.94799913706989303</c:v>
                </c:pt>
                <c:pt idx="765">
                  <c:v>1.15685069284363</c:v>
                </c:pt>
                <c:pt idx="766">
                  <c:v>1.13015233826898</c:v>
                </c:pt>
                <c:pt idx="767">
                  <c:v>-0.31124096453345901</c:v>
                </c:pt>
                <c:pt idx="768">
                  <c:v>-0.91273912398009005</c:v>
                </c:pt>
                <c:pt idx="769">
                  <c:v>-0.45093565519315898</c:v>
                </c:pt>
                <c:pt idx="770">
                  <c:v>0.36995394075284499</c:v>
                </c:pt>
                <c:pt idx="771">
                  <c:v>-0.47595238031572501</c:v>
                </c:pt>
                <c:pt idx="772">
                  <c:v>0.87998105071219801</c:v>
                </c:pt>
                <c:pt idx="773">
                  <c:v>-0.60644334183026605</c:v>
                </c:pt>
                <c:pt idx="774">
                  <c:v>-1.1042722567756</c:v>
                </c:pt>
                <c:pt idx="775">
                  <c:v>0.86466701913012201</c:v>
                </c:pt>
                <c:pt idx="776">
                  <c:v>1.2949856855396</c:v>
                </c:pt>
                <c:pt idx="777">
                  <c:v>-0.70800735380615298</c:v>
                </c:pt>
                <c:pt idx="778">
                  <c:v>-0.61324091530245195</c:v>
                </c:pt>
                <c:pt idx="779">
                  <c:v>0.51836726267644995</c:v>
                </c:pt>
                <c:pt idx="780">
                  <c:v>-0.562147761947841</c:v>
                </c:pt>
                <c:pt idx="781">
                  <c:v>0.374386906682042</c:v>
                </c:pt>
                <c:pt idx="782">
                  <c:v>0.70706718307035699</c:v>
                </c:pt>
                <c:pt idx="783">
                  <c:v>1.1606556152693499</c:v>
                </c:pt>
                <c:pt idx="784">
                  <c:v>0.43580195073582001</c:v>
                </c:pt>
                <c:pt idx="786">
                  <c:v>0.46737680878372001</c:v>
                </c:pt>
                <c:pt idx="787">
                  <c:v>0.46814792309140901</c:v>
                </c:pt>
                <c:pt idx="788">
                  <c:v>-1.03815038053151</c:v>
                </c:pt>
                <c:pt idx="789">
                  <c:v>-0.54653623427825704</c:v>
                </c:pt>
                <c:pt idx="790">
                  <c:v>-0.98571130852746303</c:v>
                </c:pt>
                <c:pt idx="791">
                  <c:v>0.85569994466704702</c:v>
                </c:pt>
                <c:pt idx="792">
                  <c:v>0.85845366255775302</c:v>
                </c:pt>
                <c:pt idx="793">
                  <c:v>-1.1725410723874801</c:v>
                </c:pt>
                <c:pt idx="794">
                  <c:v>0.71318570827834604</c:v>
                </c:pt>
                <c:pt idx="795">
                  <c:v>0.347490123213757</c:v>
                </c:pt>
                <c:pt idx="796">
                  <c:v>0.95585986909644105</c:v>
                </c:pt>
                <c:pt idx="797">
                  <c:v>0.37008641314892499</c:v>
                </c:pt>
                <c:pt idx="798">
                  <c:v>-0.41533773498927301</c:v>
                </c:pt>
                <c:pt idx="799">
                  <c:v>-0.89092253602812799</c:v>
                </c:pt>
                <c:pt idx="800">
                  <c:v>-0.94305624207805905</c:v>
                </c:pt>
                <c:pt idx="801">
                  <c:v>0.85012114287959595</c:v>
                </c:pt>
                <c:pt idx="802">
                  <c:v>-2.56841549061292</c:v>
                </c:pt>
                <c:pt idx="803">
                  <c:v>0.61392409884248</c:v>
                </c:pt>
                <c:pt idx="804">
                  <c:v>-0.50163865305966904</c:v>
                </c:pt>
                <c:pt idx="805">
                  <c:v>-0.64477636152858098</c:v>
                </c:pt>
                <c:pt idx="806">
                  <c:v>1.1452010132460599</c:v>
                </c:pt>
                <c:pt idx="807">
                  <c:v>-0.813111073477086</c:v>
                </c:pt>
                <c:pt idx="808">
                  <c:v>-0.99110881203572998</c:v>
                </c:pt>
                <c:pt idx="809">
                  <c:v>-0.37895677243390402</c:v>
                </c:pt>
                <c:pt idx="810">
                  <c:v>-1.3042754654606901</c:v>
                </c:pt>
                <c:pt idx="811">
                  <c:v>0.91556742359527299</c:v>
                </c:pt>
                <c:pt idx="812">
                  <c:v>-0.79499376738282901</c:v>
                </c:pt>
                <c:pt idx="813">
                  <c:v>-0.47010822751480902</c:v>
                </c:pt>
                <c:pt idx="814">
                  <c:v>-0.58962743390055905</c:v>
                </c:pt>
                <c:pt idx="815">
                  <c:v>-0.64808068061079505</c:v>
                </c:pt>
                <c:pt idx="816">
                  <c:v>0.56337431180938202</c:v>
                </c:pt>
                <c:pt idx="817">
                  <c:v>-0.42127158759975403</c:v>
                </c:pt>
                <c:pt idx="818">
                  <c:v>0.58578021343458697</c:v>
                </c:pt>
                <c:pt idx="819">
                  <c:v>0.72030132973610905</c:v>
                </c:pt>
                <c:pt idx="820">
                  <c:v>-0.51349426623232597</c:v>
                </c:pt>
                <c:pt idx="821">
                  <c:v>0.53516207222787904</c:v>
                </c:pt>
                <c:pt idx="822">
                  <c:v>0.87731669444179405</c:v>
                </c:pt>
                <c:pt idx="823">
                  <c:v>-0.42327873799705901</c:v>
                </c:pt>
                <c:pt idx="824">
                  <c:v>-0.91469141532137199</c:v>
                </c:pt>
                <c:pt idx="825">
                  <c:v>-0.59817238168287401</c:v>
                </c:pt>
                <c:pt idx="826">
                  <c:v>-0.41108235986902503</c:v>
                </c:pt>
                <c:pt idx="827">
                  <c:v>0.472323136772622</c:v>
                </c:pt>
                <c:pt idx="828">
                  <c:v>-1.6364446285959999</c:v>
                </c:pt>
                <c:pt idx="829">
                  <c:v>0.36969849739851002</c:v>
                </c:pt>
                <c:pt idx="830">
                  <c:v>-0.84435178698699698</c:v>
                </c:pt>
                <c:pt idx="831">
                  <c:v>-0.49284193086230699</c:v>
                </c:pt>
                <c:pt idx="832">
                  <c:v>-0.93650699119595404</c:v>
                </c:pt>
                <c:pt idx="834">
                  <c:v>0.37556993410675599</c:v>
                </c:pt>
                <c:pt idx="835">
                  <c:v>0.58353011930058696</c:v>
                </c:pt>
                <c:pt idx="836">
                  <c:v>0.96191960382085395</c:v>
                </c:pt>
                <c:pt idx="837">
                  <c:v>-0.50554963737742697</c:v>
                </c:pt>
                <c:pt idx="838">
                  <c:v>-1.0318179963027001</c:v>
                </c:pt>
                <c:pt idx="839">
                  <c:v>0.56541922772543896</c:v>
                </c:pt>
                <c:pt idx="840">
                  <c:v>0.65365893363486205</c:v>
                </c:pt>
                <c:pt idx="841">
                  <c:v>0.64255250968865896</c:v>
                </c:pt>
                <c:pt idx="842">
                  <c:v>-1.3524758209265999</c:v>
                </c:pt>
                <c:pt idx="843">
                  <c:v>0.44692924990930399</c:v>
                </c:pt>
                <c:pt idx="844">
                  <c:v>1.04118846485724</c:v>
                </c:pt>
                <c:pt idx="845">
                  <c:v>-0.349067424779891</c:v>
                </c:pt>
                <c:pt idx="846">
                  <c:v>-0.58357105018129396</c:v>
                </c:pt>
                <c:pt idx="847">
                  <c:v>0.70609362910578699</c:v>
                </c:pt>
                <c:pt idx="848">
                  <c:v>0.52312832243373397</c:v>
                </c:pt>
                <c:pt idx="849">
                  <c:v>-0.78166856164639997</c:v>
                </c:pt>
                <c:pt idx="850">
                  <c:v>0.41760636889506397</c:v>
                </c:pt>
                <c:pt idx="851">
                  <c:v>1.9135398763543301</c:v>
                </c:pt>
                <c:pt idx="852">
                  <c:v>0.88319308896795701</c:v>
                </c:pt>
                <c:pt idx="853">
                  <c:v>-0.54550114420242302</c:v>
                </c:pt>
                <c:pt idx="854">
                  <c:v>0.64742667319265601</c:v>
                </c:pt>
                <c:pt idx="855">
                  <c:v>0.80510969768423502</c:v>
                </c:pt>
                <c:pt idx="856">
                  <c:v>-0.39567214446264598</c:v>
                </c:pt>
                <c:pt idx="857">
                  <c:v>0.474009303331062</c:v>
                </c:pt>
                <c:pt idx="858">
                  <c:v>0.85136508610925998</c:v>
                </c:pt>
                <c:pt idx="859">
                  <c:v>0.89237584089688904</c:v>
                </c:pt>
                <c:pt idx="860">
                  <c:v>-0.59477454323245305</c:v>
                </c:pt>
                <c:pt idx="862">
                  <c:v>-0.61889460650392902</c:v>
                </c:pt>
                <c:pt idx="863">
                  <c:v>1.19092692928199</c:v>
                </c:pt>
                <c:pt idx="864">
                  <c:v>1.0248532689660199</c:v>
                </c:pt>
                <c:pt idx="865">
                  <c:v>-0.57770803897284095</c:v>
                </c:pt>
                <c:pt idx="867">
                  <c:v>0.40860592959914199</c:v>
                </c:pt>
                <c:pt idx="868">
                  <c:v>0.32795495740441</c:v>
                </c:pt>
                <c:pt idx="869">
                  <c:v>-0.41602860530491098</c:v>
                </c:pt>
                <c:pt idx="870">
                  <c:v>-0.45053974799028701</c:v>
                </c:pt>
                <c:pt idx="871">
                  <c:v>0.50802830460937698</c:v>
                </c:pt>
                <c:pt idx="872">
                  <c:v>0.35893933283699703</c:v>
                </c:pt>
                <c:pt idx="873">
                  <c:v>1.2504610599397601</c:v>
                </c:pt>
                <c:pt idx="874">
                  <c:v>-0.383715693833107</c:v>
                </c:pt>
                <c:pt idx="875">
                  <c:v>1.0106210929906601</c:v>
                </c:pt>
                <c:pt idx="876">
                  <c:v>-0.65229694149705197</c:v>
                </c:pt>
                <c:pt idx="877">
                  <c:v>0.54954310058909805</c:v>
                </c:pt>
                <c:pt idx="878">
                  <c:v>-0.83610750852299198</c:v>
                </c:pt>
                <c:pt idx="879">
                  <c:v>0.71959738685184604</c:v>
                </c:pt>
                <c:pt idx="880">
                  <c:v>-0.70486554606570395</c:v>
                </c:pt>
                <c:pt idx="881">
                  <c:v>0.58184841234803997</c:v>
                </c:pt>
                <c:pt idx="882">
                  <c:v>-0.42998971404272301</c:v>
                </c:pt>
                <c:pt idx="883">
                  <c:v>1.0682107935269101</c:v>
                </c:pt>
                <c:pt idx="884">
                  <c:v>-0.46725405902443301</c:v>
                </c:pt>
                <c:pt idx="885">
                  <c:v>-0.464097819327906</c:v>
                </c:pt>
                <c:pt idx="886">
                  <c:v>-1.3418034555466301</c:v>
                </c:pt>
                <c:pt idx="887">
                  <c:v>-0.52264811678461098</c:v>
                </c:pt>
                <c:pt idx="888">
                  <c:v>0.412111756813974</c:v>
                </c:pt>
                <c:pt idx="889">
                  <c:v>0.70864015399055202</c:v>
                </c:pt>
                <c:pt idx="890">
                  <c:v>-0.830160428763832</c:v>
                </c:pt>
                <c:pt idx="891">
                  <c:v>-0.83705432422970605</c:v>
                </c:pt>
                <c:pt idx="892">
                  <c:v>-0.35362111280945002</c:v>
                </c:pt>
                <c:pt idx="893">
                  <c:v>-0.40707138581855701</c:v>
                </c:pt>
                <c:pt idx="894">
                  <c:v>-0.34932134322194902</c:v>
                </c:pt>
                <c:pt idx="895">
                  <c:v>0.63719701588933397</c:v>
                </c:pt>
                <c:pt idx="896">
                  <c:v>0.59890297585214702</c:v>
                </c:pt>
                <c:pt idx="897">
                  <c:v>0.52253668417657595</c:v>
                </c:pt>
                <c:pt idx="898">
                  <c:v>0.51921499944026805</c:v>
                </c:pt>
                <c:pt idx="899">
                  <c:v>-0.464655226751371</c:v>
                </c:pt>
                <c:pt idx="900">
                  <c:v>0.43344883608530099</c:v>
                </c:pt>
                <c:pt idx="901">
                  <c:v>0.936166727436059</c:v>
                </c:pt>
                <c:pt idx="902">
                  <c:v>0.45872727419314402</c:v>
                </c:pt>
                <c:pt idx="903">
                  <c:v>-0.45041549232546402</c:v>
                </c:pt>
                <c:pt idx="904">
                  <c:v>-0.52120918360328505</c:v>
                </c:pt>
                <c:pt idx="905">
                  <c:v>-0.43352512078921102</c:v>
                </c:pt>
                <c:pt idx="906">
                  <c:v>0.32966937613297898</c:v>
                </c:pt>
                <c:pt idx="907">
                  <c:v>-0.28814902180997198</c:v>
                </c:pt>
                <c:pt idx="908">
                  <c:v>-1.08438731806824</c:v>
                </c:pt>
                <c:pt idx="909">
                  <c:v>0.63870457587951002</c:v>
                </c:pt>
                <c:pt idx="910">
                  <c:v>-0.43427538090694701</c:v>
                </c:pt>
                <c:pt idx="911">
                  <c:v>1.2350936398623</c:v>
                </c:pt>
                <c:pt idx="913">
                  <c:v>0.49422253556227702</c:v>
                </c:pt>
                <c:pt idx="914">
                  <c:v>0.360591507689137</c:v>
                </c:pt>
                <c:pt idx="915">
                  <c:v>0.83338446621594897</c:v>
                </c:pt>
                <c:pt idx="916">
                  <c:v>0.803045734490062</c:v>
                </c:pt>
                <c:pt idx="917">
                  <c:v>-0.45501977303924901</c:v>
                </c:pt>
                <c:pt idx="918">
                  <c:v>-0.53004048456013597</c:v>
                </c:pt>
                <c:pt idx="919">
                  <c:v>0.808939492721924</c:v>
                </c:pt>
                <c:pt idx="920">
                  <c:v>0.32710793350025402</c:v>
                </c:pt>
                <c:pt idx="921">
                  <c:v>-0.855282609268602</c:v>
                </c:pt>
                <c:pt idx="922">
                  <c:v>-0.58019639038080795</c:v>
                </c:pt>
                <c:pt idx="923">
                  <c:v>-0.350797851853764</c:v>
                </c:pt>
                <c:pt idx="924">
                  <c:v>0.26728438892899198</c:v>
                </c:pt>
                <c:pt idx="925">
                  <c:v>0.281133334252131</c:v>
                </c:pt>
                <c:pt idx="926">
                  <c:v>-0.38230451290401901</c:v>
                </c:pt>
                <c:pt idx="927">
                  <c:v>-0.380274649663074</c:v>
                </c:pt>
                <c:pt idx="928">
                  <c:v>-0.67776092279117295</c:v>
                </c:pt>
                <c:pt idx="929">
                  <c:v>-0.50206795383538705</c:v>
                </c:pt>
                <c:pt idx="930">
                  <c:v>0.43468979317251999</c:v>
                </c:pt>
                <c:pt idx="931">
                  <c:v>-0.76892261442766296</c:v>
                </c:pt>
                <c:pt idx="932">
                  <c:v>-0.64468702111526399</c:v>
                </c:pt>
                <c:pt idx="933">
                  <c:v>-0.56849353593182905</c:v>
                </c:pt>
                <c:pt idx="934">
                  <c:v>0.73810850189492705</c:v>
                </c:pt>
                <c:pt idx="935">
                  <c:v>0.28600966745407902</c:v>
                </c:pt>
                <c:pt idx="936">
                  <c:v>-0.40240981496855799</c:v>
                </c:pt>
                <c:pt idx="937">
                  <c:v>0.376730976858976</c:v>
                </c:pt>
                <c:pt idx="938">
                  <c:v>-0.580964929296102</c:v>
                </c:pt>
                <c:pt idx="939">
                  <c:v>-0.62151019441168098</c:v>
                </c:pt>
                <c:pt idx="940">
                  <c:v>-0.39261682197365</c:v>
                </c:pt>
                <c:pt idx="941">
                  <c:v>-0.55056065194902204</c:v>
                </c:pt>
                <c:pt idx="942">
                  <c:v>0.483046086264034</c:v>
                </c:pt>
                <c:pt idx="943">
                  <c:v>0.88236528449877105</c:v>
                </c:pt>
                <c:pt idx="944">
                  <c:v>-0.44977451536389801</c:v>
                </c:pt>
                <c:pt idx="945">
                  <c:v>-0.61106820126365602</c:v>
                </c:pt>
                <c:pt idx="946">
                  <c:v>-0.40601020138395799</c:v>
                </c:pt>
                <c:pt idx="947">
                  <c:v>0.403582421782338</c:v>
                </c:pt>
                <c:pt idx="948">
                  <c:v>0.88287282382689902</c:v>
                </c:pt>
                <c:pt idx="949">
                  <c:v>-0.68922094040916004</c:v>
                </c:pt>
                <c:pt idx="950">
                  <c:v>0.72882792953286701</c:v>
                </c:pt>
                <c:pt idx="951">
                  <c:v>-0.59190869339750796</c:v>
                </c:pt>
                <c:pt idx="952">
                  <c:v>0.42918129565327101</c:v>
                </c:pt>
                <c:pt idx="954">
                  <c:v>-0.74260161436192995</c:v>
                </c:pt>
                <c:pt idx="955">
                  <c:v>0.742449263046008</c:v>
                </c:pt>
                <c:pt idx="957">
                  <c:v>0.57946402872409797</c:v>
                </c:pt>
                <c:pt idx="958">
                  <c:v>0.35727072333584198</c:v>
                </c:pt>
                <c:pt idx="959">
                  <c:v>0.86776120798074396</c:v>
                </c:pt>
                <c:pt idx="960">
                  <c:v>-0.32614591632328499</c:v>
                </c:pt>
                <c:pt idx="961">
                  <c:v>0.28672384268409801</c:v>
                </c:pt>
                <c:pt idx="962">
                  <c:v>-0.58846631913122205</c:v>
                </c:pt>
                <c:pt idx="963">
                  <c:v>-0.29513200472946999</c:v>
                </c:pt>
                <c:pt idx="964">
                  <c:v>-1.22795750017918</c:v>
                </c:pt>
                <c:pt idx="965">
                  <c:v>0.74905813440848301</c:v>
                </c:pt>
                <c:pt idx="966">
                  <c:v>0.77856955738035105</c:v>
                </c:pt>
                <c:pt idx="967">
                  <c:v>-0.28048327372076498</c:v>
                </c:pt>
                <c:pt idx="968">
                  <c:v>0.263371580164595</c:v>
                </c:pt>
                <c:pt idx="969">
                  <c:v>-0.29003464450977301</c:v>
                </c:pt>
                <c:pt idx="970">
                  <c:v>-0.38208572104102001</c:v>
                </c:pt>
                <c:pt idx="971">
                  <c:v>-0.60942269695260098</c:v>
                </c:pt>
                <c:pt idx="972">
                  <c:v>-0.30088883741184602</c:v>
                </c:pt>
                <c:pt idx="973">
                  <c:v>0.63542558651724701</c:v>
                </c:pt>
                <c:pt idx="974">
                  <c:v>0.36260430447707898</c:v>
                </c:pt>
                <c:pt idx="975">
                  <c:v>-0.48629986608547199</c:v>
                </c:pt>
                <c:pt idx="976">
                  <c:v>-0.43794728837594399</c:v>
                </c:pt>
                <c:pt idx="977">
                  <c:v>-0.58857075990062602</c:v>
                </c:pt>
                <c:pt idx="978">
                  <c:v>0.346024832392551</c:v>
                </c:pt>
                <c:pt idx="979">
                  <c:v>0.58085964235937904</c:v>
                </c:pt>
                <c:pt idx="980">
                  <c:v>0.61126242545968701</c:v>
                </c:pt>
                <c:pt idx="981">
                  <c:v>-0.76551598033521995</c:v>
                </c:pt>
                <c:pt idx="982">
                  <c:v>-0.66539025225003801</c:v>
                </c:pt>
                <c:pt idx="983">
                  <c:v>-0.91521150342070501</c:v>
                </c:pt>
                <c:pt idx="984">
                  <c:v>0.88863016101081804</c:v>
                </c:pt>
                <c:pt idx="985">
                  <c:v>-1.0477960128647199</c:v>
                </c:pt>
                <c:pt idx="986">
                  <c:v>0.46170545434606702</c:v>
                </c:pt>
                <c:pt idx="987">
                  <c:v>-0.49718568480412401</c:v>
                </c:pt>
                <c:pt idx="988">
                  <c:v>0.52842015840873902</c:v>
                </c:pt>
                <c:pt idx="989">
                  <c:v>-1.1626785841626199</c:v>
                </c:pt>
                <c:pt idx="990">
                  <c:v>-0.43369981709828098</c:v>
                </c:pt>
                <c:pt idx="991">
                  <c:v>0.39656411439245298</c:v>
                </c:pt>
                <c:pt idx="992">
                  <c:v>0.93973963318817899</c:v>
                </c:pt>
                <c:pt idx="993">
                  <c:v>0.43880763131372802</c:v>
                </c:pt>
                <c:pt idx="994">
                  <c:v>0.59824468128516095</c:v>
                </c:pt>
                <c:pt idx="995">
                  <c:v>-0.365921972607888</c:v>
                </c:pt>
                <c:pt idx="996">
                  <c:v>-0.36024670215223598</c:v>
                </c:pt>
                <c:pt idx="997">
                  <c:v>-0.40982325377230699</c:v>
                </c:pt>
                <c:pt idx="998">
                  <c:v>-0.59658369397725597</c:v>
                </c:pt>
                <c:pt idx="999">
                  <c:v>1.64323573371732</c:v>
                </c:pt>
                <c:pt idx="1000">
                  <c:v>0.437434322063953</c:v>
                </c:pt>
                <c:pt idx="1001">
                  <c:v>0.83914949804153305</c:v>
                </c:pt>
                <c:pt idx="1002">
                  <c:v>-0.31496454162176801</c:v>
                </c:pt>
                <c:pt idx="1003">
                  <c:v>-0.24506743476492901</c:v>
                </c:pt>
                <c:pt idx="1004">
                  <c:v>0.61325383821731605</c:v>
                </c:pt>
                <c:pt idx="1005">
                  <c:v>0.41201652919121001</c:v>
                </c:pt>
                <c:pt idx="1006">
                  <c:v>-0.56415890297987703</c:v>
                </c:pt>
                <c:pt idx="1007">
                  <c:v>0.95550719810386797</c:v>
                </c:pt>
                <c:pt idx="1008">
                  <c:v>-0.326210762316059</c:v>
                </c:pt>
                <c:pt idx="1009">
                  <c:v>-0.518595593154214</c:v>
                </c:pt>
                <c:pt idx="1010">
                  <c:v>-0.40634939309392598</c:v>
                </c:pt>
                <c:pt idx="1011">
                  <c:v>-0.38881202456095298</c:v>
                </c:pt>
                <c:pt idx="1012">
                  <c:v>0.62962074805197399</c:v>
                </c:pt>
                <c:pt idx="1013">
                  <c:v>0.74808846376037996</c:v>
                </c:pt>
                <c:pt idx="1014">
                  <c:v>-0.64749686100934101</c:v>
                </c:pt>
                <c:pt idx="1015">
                  <c:v>0.71593077642899905</c:v>
                </c:pt>
                <c:pt idx="1016">
                  <c:v>-0.56260071678711399</c:v>
                </c:pt>
                <c:pt idx="1017">
                  <c:v>-0.49087916357294398</c:v>
                </c:pt>
                <c:pt idx="1018">
                  <c:v>-0.84824322738791502</c:v>
                </c:pt>
                <c:pt idx="1019">
                  <c:v>0.45477204760944601</c:v>
                </c:pt>
                <c:pt idx="1020">
                  <c:v>-0.53201805544562697</c:v>
                </c:pt>
                <c:pt idx="1021">
                  <c:v>0.41419562085963202</c:v>
                </c:pt>
                <c:pt idx="1022">
                  <c:v>0.37039351909435198</c:v>
                </c:pt>
                <c:pt idx="1023">
                  <c:v>0.30929103832791499</c:v>
                </c:pt>
                <c:pt idx="1024">
                  <c:v>0.31656007541180198</c:v>
                </c:pt>
                <c:pt idx="1025">
                  <c:v>-0.61966485927362602</c:v>
                </c:pt>
                <c:pt idx="1026">
                  <c:v>-1.0305741351698501</c:v>
                </c:pt>
                <c:pt idx="1027">
                  <c:v>-0.59125930148961203</c:v>
                </c:pt>
                <c:pt idx="1028">
                  <c:v>0.75590355841040702</c:v>
                </c:pt>
                <c:pt idx="1029">
                  <c:v>0.44991681729063598</c:v>
                </c:pt>
                <c:pt idx="1030">
                  <c:v>0.94502600963027805</c:v>
                </c:pt>
                <c:pt idx="1031">
                  <c:v>-1.13367853736444</c:v>
                </c:pt>
                <c:pt idx="1032">
                  <c:v>0.348706159112878</c:v>
                </c:pt>
                <c:pt idx="1033">
                  <c:v>-0.36943537478317601</c:v>
                </c:pt>
                <c:pt idx="1034">
                  <c:v>-0.31361165871846203</c:v>
                </c:pt>
                <c:pt idx="1035">
                  <c:v>-0.30042744480987799</c:v>
                </c:pt>
                <c:pt idx="1036">
                  <c:v>-0.54407753331437203</c:v>
                </c:pt>
                <c:pt idx="1037">
                  <c:v>-0.48991728920004401</c:v>
                </c:pt>
                <c:pt idx="1038">
                  <c:v>0.340174240070306</c:v>
                </c:pt>
                <c:pt idx="1039">
                  <c:v>-0.40763532510058398</c:v>
                </c:pt>
                <c:pt idx="1040">
                  <c:v>0.25624390271819503</c:v>
                </c:pt>
                <c:pt idx="1041">
                  <c:v>-0.37511783151008898</c:v>
                </c:pt>
                <c:pt idx="1042">
                  <c:v>-0.38142497195022501</c:v>
                </c:pt>
                <c:pt idx="1043">
                  <c:v>-0.32273779523965501</c:v>
                </c:pt>
                <c:pt idx="1044">
                  <c:v>-0.61722351473332304</c:v>
                </c:pt>
                <c:pt idx="1045">
                  <c:v>-0.29326963484015001</c:v>
                </c:pt>
                <c:pt idx="1046">
                  <c:v>0.59404316789313105</c:v>
                </c:pt>
                <c:pt idx="1047">
                  <c:v>-0.39776133141905901</c:v>
                </c:pt>
                <c:pt idx="1048">
                  <c:v>-0.62117522568223904</c:v>
                </c:pt>
                <c:pt idx="1049">
                  <c:v>0.80551488197587895</c:v>
                </c:pt>
                <c:pt idx="1050">
                  <c:v>-0.43595956171300598</c:v>
                </c:pt>
                <c:pt idx="1051">
                  <c:v>-0.33784918375741102</c:v>
                </c:pt>
                <c:pt idx="1052">
                  <c:v>0.62686080948036804</c:v>
                </c:pt>
                <c:pt idx="1053">
                  <c:v>0.39628868539853002</c:v>
                </c:pt>
                <c:pt idx="1054">
                  <c:v>0.69712473453736001</c:v>
                </c:pt>
                <c:pt idx="1055">
                  <c:v>-0.28599102008337102</c:v>
                </c:pt>
                <c:pt idx="1056">
                  <c:v>-1.00912491824795</c:v>
                </c:pt>
                <c:pt idx="1057">
                  <c:v>-0.66379113698801495</c:v>
                </c:pt>
                <c:pt idx="1058">
                  <c:v>0.56876706050348902</c:v>
                </c:pt>
                <c:pt idx="1059">
                  <c:v>-1.3179432700745699</c:v>
                </c:pt>
                <c:pt idx="1060">
                  <c:v>0.29581395882824602</c:v>
                </c:pt>
                <c:pt idx="1061">
                  <c:v>-0.63999731657928005</c:v>
                </c:pt>
                <c:pt idx="1062">
                  <c:v>0.70537707484532497</c:v>
                </c:pt>
                <c:pt idx="1063">
                  <c:v>0.82517267456635501</c:v>
                </c:pt>
                <c:pt idx="1064">
                  <c:v>-1.31710910959451</c:v>
                </c:pt>
                <c:pt idx="1065">
                  <c:v>-0.37053809182533198</c:v>
                </c:pt>
                <c:pt idx="1066">
                  <c:v>-0.36246265235359698</c:v>
                </c:pt>
                <c:pt idx="1067">
                  <c:v>0.46644733597159099</c:v>
                </c:pt>
                <c:pt idx="1068">
                  <c:v>-0.71254124524040796</c:v>
                </c:pt>
                <c:pt idx="1069">
                  <c:v>-0.37306102282232501</c:v>
                </c:pt>
                <c:pt idx="1070">
                  <c:v>-0.56223838528011505</c:v>
                </c:pt>
                <c:pt idx="1071">
                  <c:v>-0.82640559508507805</c:v>
                </c:pt>
                <c:pt idx="1072">
                  <c:v>0.80521419952445805</c:v>
                </c:pt>
                <c:pt idx="1073">
                  <c:v>1.01816211029202</c:v>
                </c:pt>
                <c:pt idx="1074">
                  <c:v>-0.453913112809542</c:v>
                </c:pt>
                <c:pt idx="1075">
                  <c:v>-0.43096871217270799</c:v>
                </c:pt>
                <c:pt idx="1076">
                  <c:v>-0.57298319152475796</c:v>
                </c:pt>
                <c:pt idx="1077">
                  <c:v>0.96499435501681696</c:v>
                </c:pt>
                <c:pt idx="1078">
                  <c:v>0.94943185125910401</c:v>
                </c:pt>
                <c:pt idx="1079">
                  <c:v>0.39434825069205598</c:v>
                </c:pt>
                <c:pt idx="1080">
                  <c:v>0.45015963285416399</c:v>
                </c:pt>
                <c:pt idx="1081">
                  <c:v>0.45301966557407197</c:v>
                </c:pt>
                <c:pt idx="1082">
                  <c:v>0.40351116850470298</c:v>
                </c:pt>
                <c:pt idx="1083">
                  <c:v>-0.48130412393998601</c:v>
                </c:pt>
                <c:pt idx="1084">
                  <c:v>-0.47856469668256402</c:v>
                </c:pt>
                <c:pt idx="1085">
                  <c:v>-0.37274841520260799</c:v>
                </c:pt>
                <c:pt idx="1086">
                  <c:v>-0.383820627928185</c:v>
                </c:pt>
                <c:pt idx="1087">
                  <c:v>-0.76695007181814401</c:v>
                </c:pt>
                <c:pt idx="1088">
                  <c:v>-0.45045080944515198</c:v>
                </c:pt>
                <c:pt idx="1089">
                  <c:v>0.39487848271769999</c:v>
                </c:pt>
                <c:pt idx="1090">
                  <c:v>0.67774185765180395</c:v>
                </c:pt>
                <c:pt idx="1091">
                  <c:v>-0.41491566803937402</c:v>
                </c:pt>
                <c:pt idx="1092">
                  <c:v>0.33534615052580002</c:v>
                </c:pt>
                <c:pt idx="1094">
                  <c:v>0.30172664616531097</c:v>
                </c:pt>
                <c:pt idx="1095">
                  <c:v>0.29829470285218102</c:v>
                </c:pt>
                <c:pt idx="1096">
                  <c:v>0.68846171511963605</c:v>
                </c:pt>
                <c:pt idx="1097">
                  <c:v>-0.30487010227262701</c:v>
                </c:pt>
                <c:pt idx="1098">
                  <c:v>-0.42711152698817101</c:v>
                </c:pt>
                <c:pt idx="1099">
                  <c:v>0.91461556653892695</c:v>
                </c:pt>
                <c:pt idx="1100">
                  <c:v>0.75814801746395</c:v>
                </c:pt>
                <c:pt idx="1101">
                  <c:v>0.299021741738765</c:v>
                </c:pt>
                <c:pt idx="1102">
                  <c:v>0.35962238777281402</c:v>
                </c:pt>
                <c:pt idx="1103">
                  <c:v>0.79996082791879397</c:v>
                </c:pt>
                <c:pt idx="1104">
                  <c:v>-0.371508250445854</c:v>
                </c:pt>
                <c:pt idx="1105">
                  <c:v>0.65916557709721202</c:v>
                </c:pt>
                <c:pt idx="1106">
                  <c:v>0.47935274972353697</c:v>
                </c:pt>
                <c:pt idx="1107">
                  <c:v>-0.64921302655005897</c:v>
                </c:pt>
                <c:pt idx="1108">
                  <c:v>-0.47476975206233202</c:v>
                </c:pt>
                <c:pt idx="1109">
                  <c:v>-0.32360708999479598</c:v>
                </c:pt>
                <c:pt idx="1110">
                  <c:v>1.1519336266526099</c:v>
                </c:pt>
                <c:pt idx="1111">
                  <c:v>-0.51944903709558898</c:v>
                </c:pt>
                <c:pt idx="1112">
                  <c:v>-0.55068582538192901</c:v>
                </c:pt>
                <c:pt idx="1113">
                  <c:v>-0.53294571859783002</c:v>
                </c:pt>
                <c:pt idx="1114">
                  <c:v>0.417493658465934</c:v>
                </c:pt>
                <c:pt idx="1115">
                  <c:v>0.36192504462871</c:v>
                </c:pt>
                <c:pt idx="1116">
                  <c:v>0.42918196187831598</c:v>
                </c:pt>
                <c:pt idx="1117">
                  <c:v>0.37935415537895301</c:v>
                </c:pt>
                <c:pt idx="1118">
                  <c:v>-0.38928674400042801</c:v>
                </c:pt>
                <c:pt idx="1119">
                  <c:v>0.54985275572824099</c:v>
                </c:pt>
                <c:pt idx="1120">
                  <c:v>0.408151659110918</c:v>
                </c:pt>
                <c:pt idx="1121">
                  <c:v>0.35150955173085702</c:v>
                </c:pt>
                <c:pt idx="1122">
                  <c:v>1.1543569398398199</c:v>
                </c:pt>
                <c:pt idx="1123">
                  <c:v>0.37542499448363198</c:v>
                </c:pt>
                <c:pt idx="1124">
                  <c:v>0.44233000804696598</c:v>
                </c:pt>
                <c:pt idx="1125">
                  <c:v>0.47465626101400699</c:v>
                </c:pt>
                <c:pt idx="1126">
                  <c:v>0.29623221679068301</c:v>
                </c:pt>
                <c:pt idx="1127">
                  <c:v>-0.61622943111564898</c:v>
                </c:pt>
                <c:pt idx="1128">
                  <c:v>-0.36895962659451098</c:v>
                </c:pt>
                <c:pt idx="1129">
                  <c:v>-0.81773832260500501</c:v>
                </c:pt>
                <c:pt idx="1131">
                  <c:v>-0.83215872494778398</c:v>
                </c:pt>
                <c:pt idx="1132">
                  <c:v>-1.06203936598249</c:v>
                </c:pt>
                <c:pt idx="1133">
                  <c:v>0.286845807705853</c:v>
                </c:pt>
                <c:pt idx="1134">
                  <c:v>-0.55405053605380095</c:v>
                </c:pt>
                <c:pt idx="1135">
                  <c:v>-0.42383457512538197</c:v>
                </c:pt>
                <c:pt idx="1137">
                  <c:v>-0.55021523011983597</c:v>
                </c:pt>
                <c:pt idx="1138">
                  <c:v>0.29647785807410598</c:v>
                </c:pt>
                <c:pt idx="1139">
                  <c:v>-0.57628649649050401</c:v>
                </c:pt>
                <c:pt idx="1140">
                  <c:v>-0.39751148906191902</c:v>
                </c:pt>
                <c:pt idx="1141">
                  <c:v>0.34130444548201599</c:v>
                </c:pt>
                <c:pt idx="1142">
                  <c:v>-0.46519667681499</c:v>
                </c:pt>
                <c:pt idx="1143">
                  <c:v>-0.34870554523839298</c:v>
                </c:pt>
                <c:pt idx="1144">
                  <c:v>-0.28785284443933901</c:v>
                </c:pt>
                <c:pt idx="1145">
                  <c:v>0.368960405177363</c:v>
                </c:pt>
                <c:pt idx="1146">
                  <c:v>-0.29791655553714502</c:v>
                </c:pt>
                <c:pt idx="1148">
                  <c:v>-0.405199089158228</c:v>
                </c:pt>
                <c:pt idx="1149">
                  <c:v>0.27313283901850499</c:v>
                </c:pt>
                <c:pt idx="1150">
                  <c:v>-0.35452272926316403</c:v>
                </c:pt>
                <c:pt idx="1151">
                  <c:v>-0.75065253074781302</c:v>
                </c:pt>
                <c:pt idx="1152">
                  <c:v>0.61271033243515505</c:v>
                </c:pt>
                <c:pt idx="1153">
                  <c:v>0.93876525789464305</c:v>
                </c:pt>
                <c:pt idx="1154">
                  <c:v>0.48088928395028702</c:v>
                </c:pt>
                <c:pt idx="1155">
                  <c:v>0.41493567333654002</c:v>
                </c:pt>
                <c:pt idx="1156">
                  <c:v>0.296641221285113</c:v>
                </c:pt>
                <c:pt idx="1157">
                  <c:v>0.98039040037686598</c:v>
                </c:pt>
                <c:pt idx="1158">
                  <c:v>-0.49247194973194097</c:v>
                </c:pt>
                <c:pt idx="1159">
                  <c:v>-0.93748634392950903</c:v>
                </c:pt>
                <c:pt idx="1160">
                  <c:v>-0.41693846827011399</c:v>
                </c:pt>
                <c:pt idx="1161">
                  <c:v>0.53569761599414201</c:v>
                </c:pt>
                <c:pt idx="1162">
                  <c:v>0.45513475752934102</c:v>
                </c:pt>
                <c:pt idx="1163">
                  <c:v>0.35672034260679703</c:v>
                </c:pt>
                <c:pt idx="1164">
                  <c:v>0.72810681561425605</c:v>
                </c:pt>
                <c:pt idx="1165">
                  <c:v>0.34154147969475601</c:v>
                </c:pt>
                <c:pt idx="1166">
                  <c:v>0.459682879204658</c:v>
                </c:pt>
                <c:pt idx="1167">
                  <c:v>-0.40009649855264701</c:v>
                </c:pt>
                <c:pt idx="1168">
                  <c:v>-0.464793894882229</c:v>
                </c:pt>
                <c:pt idx="1169">
                  <c:v>0.35988449266925399</c:v>
                </c:pt>
                <c:pt idx="1170">
                  <c:v>0.40261087670291401</c:v>
                </c:pt>
                <c:pt idx="1171">
                  <c:v>-0.686960878930161</c:v>
                </c:pt>
                <c:pt idx="1172">
                  <c:v>0.27622051727878999</c:v>
                </c:pt>
                <c:pt idx="1173">
                  <c:v>-0.26457740666490198</c:v>
                </c:pt>
                <c:pt idx="1174">
                  <c:v>-0.51774106861331703</c:v>
                </c:pt>
                <c:pt idx="1175">
                  <c:v>0.788805146650289</c:v>
                </c:pt>
                <c:pt idx="1176">
                  <c:v>-1.4009279178277301</c:v>
                </c:pt>
                <c:pt idx="1177">
                  <c:v>-0.321921417025745</c:v>
                </c:pt>
                <c:pt idx="1178">
                  <c:v>-1.9959493693443899</c:v>
                </c:pt>
                <c:pt idx="1179">
                  <c:v>0.40353696702624697</c:v>
                </c:pt>
                <c:pt idx="1180">
                  <c:v>-1.19838803849598</c:v>
                </c:pt>
                <c:pt idx="1181">
                  <c:v>0.86060166035280805</c:v>
                </c:pt>
                <c:pt idx="1182">
                  <c:v>-0.26435344793510401</c:v>
                </c:pt>
                <c:pt idx="1183">
                  <c:v>0.22012227768887099</c:v>
                </c:pt>
                <c:pt idx="1184">
                  <c:v>0.25009834135890902</c:v>
                </c:pt>
                <c:pt idx="1185">
                  <c:v>0.39045780777224798</c:v>
                </c:pt>
                <c:pt idx="1186">
                  <c:v>0.337990528712661</c:v>
                </c:pt>
                <c:pt idx="1187">
                  <c:v>0.41950311274098501</c:v>
                </c:pt>
                <c:pt idx="1188">
                  <c:v>0.36461607505899402</c:v>
                </c:pt>
                <c:pt idx="1189">
                  <c:v>0.31291205213853401</c:v>
                </c:pt>
                <c:pt idx="1190">
                  <c:v>-0.33129866346749098</c:v>
                </c:pt>
                <c:pt idx="1191">
                  <c:v>-0.66671163043960402</c:v>
                </c:pt>
                <c:pt idx="1192">
                  <c:v>-0.69215204055739299</c:v>
                </c:pt>
                <c:pt idx="1193">
                  <c:v>0.80721477885944604</c:v>
                </c:pt>
                <c:pt idx="1194">
                  <c:v>0.28851684019027002</c:v>
                </c:pt>
                <c:pt idx="1195">
                  <c:v>0.44832169105626801</c:v>
                </c:pt>
                <c:pt idx="1196">
                  <c:v>-0.31382451024807601</c:v>
                </c:pt>
                <c:pt idx="1197">
                  <c:v>0.652131852806622</c:v>
                </c:pt>
                <c:pt idx="1198">
                  <c:v>-0.56702639841982805</c:v>
                </c:pt>
                <c:pt idx="1199">
                  <c:v>-0.35545937932105198</c:v>
                </c:pt>
                <c:pt idx="1200">
                  <c:v>0.44414470240660803</c:v>
                </c:pt>
                <c:pt idx="1201">
                  <c:v>0.442632355085679</c:v>
                </c:pt>
                <c:pt idx="1202">
                  <c:v>-0.50773978449315904</c:v>
                </c:pt>
                <c:pt idx="1204">
                  <c:v>0.85494011031217598</c:v>
                </c:pt>
                <c:pt idx="1205">
                  <c:v>-0.37709440576425202</c:v>
                </c:pt>
                <c:pt idx="1206">
                  <c:v>0.28675567092906801</c:v>
                </c:pt>
                <c:pt idx="1207">
                  <c:v>-0.44924339149752401</c:v>
                </c:pt>
                <c:pt idx="1208">
                  <c:v>0.57421358325154703</c:v>
                </c:pt>
                <c:pt idx="1209">
                  <c:v>0.36047535009905601</c:v>
                </c:pt>
                <c:pt idx="1210">
                  <c:v>-0.37440400629151299</c:v>
                </c:pt>
                <c:pt idx="1211">
                  <c:v>0.424804672054446</c:v>
                </c:pt>
                <c:pt idx="1212">
                  <c:v>-0.59390623865605197</c:v>
                </c:pt>
                <c:pt idx="1213">
                  <c:v>0.56405498838701595</c:v>
                </c:pt>
                <c:pt idx="1214">
                  <c:v>2.0572584182446998</c:v>
                </c:pt>
                <c:pt idx="1215">
                  <c:v>-0.44923521070914801</c:v>
                </c:pt>
                <c:pt idx="1216">
                  <c:v>-0.54171335109355501</c:v>
                </c:pt>
                <c:pt idx="1217">
                  <c:v>-0.32819957884737699</c:v>
                </c:pt>
                <c:pt idx="1218">
                  <c:v>-0.31222803239575803</c:v>
                </c:pt>
                <c:pt idx="1219">
                  <c:v>-1.1160577721773699</c:v>
                </c:pt>
                <c:pt idx="1220">
                  <c:v>-0.44425404400500201</c:v>
                </c:pt>
                <c:pt idx="1221">
                  <c:v>0.40495267494431902</c:v>
                </c:pt>
                <c:pt idx="1222">
                  <c:v>-0.52446920625391302</c:v>
                </c:pt>
                <c:pt idx="1223">
                  <c:v>1.0427680463542699</c:v>
                </c:pt>
                <c:pt idx="1224">
                  <c:v>0.25967427035689</c:v>
                </c:pt>
                <c:pt idx="1225">
                  <c:v>-0.30070267718186</c:v>
                </c:pt>
                <c:pt idx="1226">
                  <c:v>-0.39182577811726299</c:v>
                </c:pt>
                <c:pt idx="1227">
                  <c:v>-0.52934149197286595</c:v>
                </c:pt>
                <c:pt idx="1228">
                  <c:v>-0.254560206439432</c:v>
                </c:pt>
                <c:pt idx="1229">
                  <c:v>0.35841140383487202</c:v>
                </c:pt>
                <c:pt idx="1230">
                  <c:v>0.88155082168888899</c:v>
                </c:pt>
                <c:pt idx="1231">
                  <c:v>0.416043865873928</c:v>
                </c:pt>
                <c:pt idx="1232">
                  <c:v>0.27270300716815599</c:v>
                </c:pt>
                <c:pt idx="1233">
                  <c:v>0.56074545942001197</c:v>
                </c:pt>
                <c:pt idx="1234">
                  <c:v>-0.22874238692507001</c:v>
                </c:pt>
                <c:pt idx="1235">
                  <c:v>0.251098036602176</c:v>
                </c:pt>
                <c:pt idx="1236">
                  <c:v>-1.0211244700551301</c:v>
                </c:pt>
                <c:pt idx="1237">
                  <c:v>-0.75204658249559397</c:v>
                </c:pt>
                <c:pt idx="1238">
                  <c:v>0.458665775199742</c:v>
                </c:pt>
                <c:pt idx="1239">
                  <c:v>0.29186968588610401</c:v>
                </c:pt>
                <c:pt idx="1240">
                  <c:v>-0.41043419878257698</c:v>
                </c:pt>
                <c:pt idx="1241">
                  <c:v>0.72556287345308601</c:v>
                </c:pt>
                <c:pt idx="1242">
                  <c:v>0.47210107630765902</c:v>
                </c:pt>
                <c:pt idx="1243">
                  <c:v>0.56287973974090799</c:v>
                </c:pt>
                <c:pt idx="1244">
                  <c:v>0.34169190111578701</c:v>
                </c:pt>
                <c:pt idx="1245">
                  <c:v>-0.66666589298661705</c:v>
                </c:pt>
                <c:pt idx="1246">
                  <c:v>0.71304647090804596</c:v>
                </c:pt>
                <c:pt idx="1247">
                  <c:v>-0.43494064144279498</c:v>
                </c:pt>
                <c:pt idx="1248">
                  <c:v>0.63052844492638205</c:v>
                </c:pt>
                <c:pt idx="1249">
                  <c:v>-0.445166480683789</c:v>
                </c:pt>
                <c:pt idx="1250">
                  <c:v>0.58061117583061495</c:v>
                </c:pt>
                <c:pt idx="1251">
                  <c:v>-0.31813946612120098</c:v>
                </c:pt>
                <c:pt idx="1252">
                  <c:v>-0.47079290438108801</c:v>
                </c:pt>
                <c:pt idx="1253">
                  <c:v>-0.34776579884984499</c:v>
                </c:pt>
                <c:pt idx="1254">
                  <c:v>0.375908769193248</c:v>
                </c:pt>
                <c:pt idx="1255">
                  <c:v>0.34088991844005101</c:v>
                </c:pt>
                <c:pt idx="1256">
                  <c:v>-0.43644587001552698</c:v>
                </c:pt>
                <c:pt idx="1257">
                  <c:v>0.43319329740255003</c:v>
                </c:pt>
                <c:pt idx="1258">
                  <c:v>-0.30169821402121</c:v>
                </c:pt>
                <c:pt idx="1259">
                  <c:v>-0.490574887078774</c:v>
                </c:pt>
                <c:pt idx="1260">
                  <c:v>-0.40178987559078799</c:v>
                </c:pt>
                <c:pt idx="1261">
                  <c:v>0.34589347731755499</c:v>
                </c:pt>
                <c:pt idx="1262">
                  <c:v>0.30116440719901699</c:v>
                </c:pt>
                <c:pt idx="1263">
                  <c:v>0.55794241028035796</c:v>
                </c:pt>
                <c:pt idx="1264">
                  <c:v>-0.36191463374058802</c:v>
                </c:pt>
                <c:pt idx="1265">
                  <c:v>-0.33039242404124602</c:v>
                </c:pt>
                <c:pt idx="1266">
                  <c:v>0.303455441908066</c:v>
                </c:pt>
                <c:pt idx="1267">
                  <c:v>0.510438774080337</c:v>
                </c:pt>
                <c:pt idx="1268">
                  <c:v>-0.31944699535189103</c:v>
                </c:pt>
                <c:pt idx="1269">
                  <c:v>0.383218890421682</c:v>
                </c:pt>
                <c:pt idx="1270">
                  <c:v>0.36921233626295902</c:v>
                </c:pt>
                <c:pt idx="1271">
                  <c:v>0.39127679303531898</c:v>
                </c:pt>
                <c:pt idx="1272">
                  <c:v>0.43944978895785902</c:v>
                </c:pt>
                <c:pt idx="1273">
                  <c:v>-0.27680238722272199</c:v>
                </c:pt>
                <c:pt idx="1274">
                  <c:v>0.39970841609827101</c:v>
                </c:pt>
                <c:pt idx="1275">
                  <c:v>-0.31145123538889002</c:v>
                </c:pt>
                <c:pt idx="1276">
                  <c:v>0.257402259590092</c:v>
                </c:pt>
                <c:pt idx="1277">
                  <c:v>-0.447606681796621</c:v>
                </c:pt>
                <c:pt idx="1278">
                  <c:v>-0.47743683583777702</c:v>
                </c:pt>
                <c:pt idx="1279">
                  <c:v>0.925925459013067</c:v>
                </c:pt>
                <c:pt idx="1280">
                  <c:v>0.50529152087402096</c:v>
                </c:pt>
                <c:pt idx="1281">
                  <c:v>-0.43727296932523202</c:v>
                </c:pt>
                <c:pt idx="1282">
                  <c:v>-0.70731580659117299</c:v>
                </c:pt>
                <c:pt idx="1283">
                  <c:v>-0.67694653346265499</c:v>
                </c:pt>
                <c:pt idx="1284">
                  <c:v>0.35880183370227298</c:v>
                </c:pt>
                <c:pt idx="1285">
                  <c:v>0.29112673051792198</c:v>
                </c:pt>
                <c:pt idx="1286">
                  <c:v>0.35588771477964298</c:v>
                </c:pt>
                <c:pt idx="1287">
                  <c:v>-0.32615161528338299</c:v>
                </c:pt>
                <c:pt idx="1288">
                  <c:v>0.76823875409575504</c:v>
                </c:pt>
                <c:pt idx="1289">
                  <c:v>0.72374335406871804</c:v>
                </c:pt>
                <c:pt idx="1290">
                  <c:v>0.35282165425718598</c:v>
                </c:pt>
                <c:pt idx="1291">
                  <c:v>0.59388727590965296</c:v>
                </c:pt>
                <c:pt idx="1292">
                  <c:v>-0.368786625088662</c:v>
                </c:pt>
                <c:pt idx="1293">
                  <c:v>0.292824935050295</c:v>
                </c:pt>
                <c:pt idx="1294">
                  <c:v>0.51189869795480303</c:v>
                </c:pt>
                <c:pt idx="1295">
                  <c:v>0.209893767304382</c:v>
                </c:pt>
                <c:pt idx="1296">
                  <c:v>0.69562700624584095</c:v>
                </c:pt>
                <c:pt idx="1297">
                  <c:v>0.35363630050052303</c:v>
                </c:pt>
                <c:pt idx="1298">
                  <c:v>-0.99167257772333395</c:v>
                </c:pt>
                <c:pt idx="1299">
                  <c:v>-0.428992987660754</c:v>
                </c:pt>
                <c:pt idx="1300">
                  <c:v>0.28446105120450699</c:v>
                </c:pt>
                <c:pt idx="1301">
                  <c:v>-0.34637816944865102</c:v>
                </c:pt>
                <c:pt idx="1302">
                  <c:v>0.93180856758227804</c:v>
                </c:pt>
                <c:pt idx="1303">
                  <c:v>-0.383800748694266</c:v>
                </c:pt>
                <c:pt idx="1304">
                  <c:v>0.50505491545801695</c:v>
                </c:pt>
                <c:pt idx="1305">
                  <c:v>0.47545547769959401</c:v>
                </c:pt>
                <c:pt idx="1306">
                  <c:v>-0.30246254907492698</c:v>
                </c:pt>
                <c:pt idx="1307">
                  <c:v>0.30486183713999698</c:v>
                </c:pt>
                <c:pt idx="1308">
                  <c:v>-0.28070084065199602</c:v>
                </c:pt>
                <c:pt idx="1309">
                  <c:v>-0.34028167560476003</c:v>
                </c:pt>
                <c:pt idx="1310">
                  <c:v>-0.34557346275766998</c:v>
                </c:pt>
                <c:pt idx="1311">
                  <c:v>0.899593272390108</c:v>
                </c:pt>
                <c:pt idx="1312">
                  <c:v>0.59337299112654995</c:v>
                </c:pt>
                <c:pt idx="1313">
                  <c:v>-0.61407171345460199</c:v>
                </c:pt>
                <c:pt idx="1314">
                  <c:v>0.79299365500308805</c:v>
                </c:pt>
                <c:pt idx="1315">
                  <c:v>0.243162124152034</c:v>
                </c:pt>
                <c:pt idx="1316">
                  <c:v>0.347747333479829</c:v>
                </c:pt>
                <c:pt idx="1317">
                  <c:v>-0.873212399303679</c:v>
                </c:pt>
                <c:pt idx="1318">
                  <c:v>-0.67739121635018196</c:v>
                </c:pt>
                <c:pt idx="1319">
                  <c:v>0.63745315526419</c:v>
                </c:pt>
                <c:pt idx="1320">
                  <c:v>-0.788064943325816</c:v>
                </c:pt>
                <c:pt idx="1321">
                  <c:v>-0.73710045610769803</c:v>
                </c:pt>
                <c:pt idx="1322">
                  <c:v>-0.54619821851780903</c:v>
                </c:pt>
                <c:pt idx="1323">
                  <c:v>0.27981229528775903</c:v>
                </c:pt>
                <c:pt idx="1324">
                  <c:v>-0.29393541090403003</c:v>
                </c:pt>
                <c:pt idx="1325">
                  <c:v>0.40998090187196001</c:v>
                </c:pt>
                <c:pt idx="1326">
                  <c:v>-0.35556172976931699</c:v>
                </c:pt>
                <c:pt idx="1327">
                  <c:v>-0.46478876297226801</c:v>
                </c:pt>
                <c:pt idx="1328">
                  <c:v>-0.91298442855398898</c:v>
                </c:pt>
                <c:pt idx="1329">
                  <c:v>-0.30697038959672701</c:v>
                </c:pt>
                <c:pt idx="1330">
                  <c:v>0.58517504554750999</c:v>
                </c:pt>
                <c:pt idx="1331">
                  <c:v>0.69056538408255996</c:v>
                </c:pt>
                <c:pt idx="1332">
                  <c:v>0.81014862994500902</c:v>
                </c:pt>
                <c:pt idx="1333">
                  <c:v>0.304536199631397</c:v>
                </c:pt>
                <c:pt idx="1334">
                  <c:v>0.48088843199190001</c:v>
                </c:pt>
                <c:pt idx="1335">
                  <c:v>0.71628613791667195</c:v>
                </c:pt>
                <c:pt idx="1336">
                  <c:v>0.35857850516847201</c:v>
                </c:pt>
                <c:pt idx="1337">
                  <c:v>0.36266722770385401</c:v>
                </c:pt>
                <c:pt idx="1338">
                  <c:v>-0.80064409731647401</c:v>
                </c:pt>
                <c:pt idx="1339">
                  <c:v>-0.27294686781460797</c:v>
                </c:pt>
                <c:pt idx="1340">
                  <c:v>-0.559898089046309</c:v>
                </c:pt>
                <c:pt idx="1341">
                  <c:v>0.89986963367166095</c:v>
                </c:pt>
                <c:pt idx="1342">
                  <c:v>0.30146760364302599</c:v>
                </c:pt>
                <c:pt idx="1343">
                  <c:v>0.27529171423668902</c:v>
                </c:pt>
                <c:pt idx="1344">
                  <c:v>0.41480577581246603</c:v>
                </c:pt>
                <c:pt idx="1345">
                  <c:v>0.28298673562373799</c:v>
                </c:pt>
                <c:pt idx="1346">
                  <c:v>0.331835774601967</c:v>
                </c:pt>
                <c:pt idx="1347">
                  <c:v>0.69217782712812204</c:v>
                </c:pt>
                <c:pt idx="1348">
                  <c:v>0.242156080685592</c:v>
                </c:pt>
                <c:pt idx="1349">
                  <c:v>-0.40356525615815603</c:v>
                </c:pt>
                <c:pt idx="1350">
                  <c:v>0.29964444857421402</c:v>
                </c:pt>
                <c:pt idx="1351">
                  <c:v>-4.8241408503168799</c:v>
                </c:pt>
                <c:pt idx="1352">
                  <c:v>-0.396428960780559</c:v>
                </c:pt>
                <c:pt idx="1353">
                  <c:v>-0.42314752173720999</c:v>
                </c:pt>
                <c:pt idx="1354">
                  <c:v>-0.32483256916099901</c:v>
                </c:pt>
                <c:pt idx="1355">
                  <c:v>0.450999146664949</c:v>
                </c:pt>
                <c:pt idx="1356">
                  <c:v>0.38178047054548098</c:v>
                </c:pt>
                <c:pt idx="1357">
                  <c:v>-0.43057099084202599</c:v>
                </c:pt>
                <c:pt idx="1358">
                  <c:v>-0.50283286325947596</c:v>
                </c:pt>
                <c:pt idx="1359">
                  <c:v>0.28239771750873499</c:v>
                </c:pt>
                <c:pt idx="1360">
                  <c:v>0.40737770802765999</c:v>
                </c:pt>
                <c:pt idx="1361">
                  <c:v>-0.531408546731575</c:v>
                </c:pt>
                <c:pt idx="1362">
                  <c:v>0.472640645610854</c:v>
                </c:pt>
                <c:pt idx="1363">
                  <c:v>0.42861736083841501</c:v>
                </c:pt>
                <c:pt idx="1364">
                  <c:v>-0.61348237677911899</c:v>
                </c:pt>
                <c:pt idx="1365">
                  <c:v>0.71759049255571605</c:v>
                </c:pt>
                <c:pt idx="1366">
                  <c:v>0.45505999676492698</c:v>
                </c:pt>
                <c:pt idx="1367">
                  <c:v>-0.31972409360030501</c:v>
                </c:pt>
                <c:pt idx="1368">
                  <c:v>0.59441367868093098</c:v>
                </c:pt>
                <c:pt idx="1369">
                  <c:v>0.40564099070255999</c:v>
                </c:pt>
                <c:pt idx="1370">
                  <c:v>0.35084202771920597</c:v>
                </c:pt>
                <c:pt idx="1371">
                  <c:v>0.32734610245164503</c:v>
                </c:pt>
                <c:pt idx="1372">
                  <c:v>0.38446690702498798</c:v>
                </c:pt>
                <c:pt idx="1373">
                  <c:v>-0.33537096914254899</c:v>
                </c:pt>
                <c:pt idx="1374">
                  <c:v>-0.94900319140510103</c:v>
                </c:pt>
                <c:pt idx="1375">
                  <c:v>0.65310113954063298</c:v>
                </c:pt>
                <c:pt idx="1376">
                  <c:v>0.40890615664420399</c:v>
                </c:pt>
                <c:pt idx="1377">
                  <c:v>-0.44012755716555402</c:v>
                </c:pt>
                <c:pt idx="1378">
                  <c:v>-0.36695497609880801</c:v>
                </c:pt>
                <c:pt idx="1379">
                  <c:v>-1.5164037090539599</c:v>
                </c:pt>
                <c:pt idx="1380">
                  <c:v>0.75610310395176294</c:v>
                </c:pt>
                <c:pt idx="1381">
                  <c:v>-0.272312878697892</c:v>
                </c:pt>
                <c:pt idx="1382">
                  <c:v>0.20602186959219501</c:v>
                </c:pt>
                <c:pt idx="1383">
                  <c:v>0.72084592345931597</c:v>
                </c:pt>
                <c:pt idx="1384">
                  <c:v>-0.33868335562611901</c:v>
                </c:pt>
                <c:pt idx="1385">
                  <c:v>-1.14808356586795</c:v>
                </c:pt>
                <c:pt idx="1386">
                  <c:v>0.37054710807786201</c:v>
                </c:pt>
                <c:pt idx="1387">
                  <c:v>0.20474767190453899</c:v>
                </c:pt>
                <c:pt idx="1388">
                  <c:v>-1.03875502609671</c:v>
                </c:pt>
                <c:pt idx="1389">
                  <c:v>-0.59974353530402003</c:v>
                </c:pt>
                <c:pt idx="1390">
                  <c:v>-0.38295130839479202</c:v>
                </c:pt>
                <c:pt idx="1391">
                  <c:v>-0.36697984407051498</c:v>
                </c:pt>
                <c:pt idx="1392">
                  <c:v>0.35006510429232301</c:v>
                </c:pt>
                <c:pt idx="1393">
                  <c:v>0.79104719655056299</c:v>
                </c:pt>
                <c:pt idx="1394">
                  <c:v>0.73576432259400504</c:v>
                </c:pt>
                <c:pt idx="1395">
                  <c:v>-0.274177779173019</c:v>
                </c:pt>
                <c:pt idx="1396">
                  <c:v>0.28423026415908498</c:v>
                </c:pt>
                <c:pt idx="1397">
                  <c:v>0.26682133351022502</c:v>
                </c:pt>
                <c:pt idx="1398">
                  <c:v>-0.83863480970064797</c:v>
                </c:pt>
                <c:pt idx="1399">
                  <c:v>-0.26860827136264098</c:v>
                </c:pt>
                <c:pt idx="1400">
                  <c:v>-0.45869237149931302</c:v>
                </c:pt>
                <c:pt idx="1401">
                  <c:v>-0.42089079884342101</c:v>
                </c:pt>
                <c:pt idx="1402">
                  <c:v>-0.25601001746505497</c:v>
                </c:pt>
                <c:pt idx="1403">
                  <c:v>0.66039120564134102</c:v>
                </c:pt>
                <c:pt idx="1404">
                  <c:v>0.92010321853952304</c:v>
                </c:pt>
                <c:pt idx="1405">
                  <c:v>0.39214677553327398</c:v>
                </c:pt>
                <c:pt idx="1406">
                  <c:v>0.466195487336937</c:v>
                </c:pt>
                <c:pt idx="1407">
                  <c:v>0.74571053440452795</c:v>
                </c:pt>
                <c:pt idx="1408">
                  <c:v>-1.0555881795572499</c:v>
                </c:pt>
                <c:pt idx="1409">
                  <c:v>1.0726339172569199</c:v>
                </c:pt>
                <c:pt idx="1410">
                  <c:v>0.41972478496774701</c:v>
                </c:pt>
                <c:pt idx="1411">
                  <c:v>0.34697636483477301</c:v>
                </c:pt>
                <c:pt idx="1412">
                  <c:v>-0.30072562552540499</c:v>
                </c:pt>
                <c:pt idx="1413">
                  <c:v>0.238917066126732</c:v>
                </c:pt>
                <c:pt idx="1414">
                  <c:v>-0.70866830175693196</c:v>
                </c:pt>
                <c:pt idx="1415">
                  <c:v>0.26044329570040298</c:v>
                </c:pt>
                <c:pt idx="1416">
                  <c:v>0.37401323259792102</c:v>
                </c:pt>
                <c:pt idx="1417">
                  <c:v>-0.260751326359282</c:v>
                </c:pt>
                <c:pt idx="1418">
                  <c:v>0.42876202394249202</c:v>
                </c:pt>
                <c:pt idx="1419">
                  <c:v>2.3235607934392601</c:v>
                </c:pt>
                <c:pt idx="1420">
                  <c:v>-0.71174345270897199</c:v>
                </c:pt>
                <c:pt idx="1421">
                  <c:v>0.35031569374136701</c:v>
                </c:pt>
                <c:pt idx="1422">
                  <c:v>-0.56226970686608202</c:v>
                </c:pt>
                <c:pt idx="1423">
                  <c:v>-0.34392150089562401</c:v>
                </c:pt>
                <c:pt idx="1424">
                  <c:v>0.49787531711708499</c:v>
                </c:pt>
                <c:pt idx="1425">
                  <c:v>-0.32703156953929602</c:v>
                </c:pt>
                <c:pt idx="1426">
                  <c:v>-0.48497245237551001</c:v>
                </c:pt>
                <c:pt idx="1427">
                  <c:v>0.232565443801379</c:v>
                </c:pt>
                <c:pt idx="1428">
                  <c:v>-0.53253069911375095</c:v>
                </c:pt>
                <c:pt idx="1429">
                  <c:v>0.409778580967677</c:v>
                </c:pt>
                <c:pt idx="1430">
                  <c:v>0.32867210657843798</c:v>
                </c:pt>
                <c:pt idx="1431">
                  <c:v>0.27908417378348099</c:v>
                </c:pt>
                <c:pt idx="1432">
                  <c:v>-0.20794297122298899</c:v>
                </c:pt>
                <c:pt idx="1433">
                  <c:v>0.53997684180652195</c:v>
                </c:pt>
                <c:pt idx="1434">
                  <c:v>-0.46376280971266498</c:v>
                </c:pt>
                <c:pt idx="1435">
                  <c:v>-0.41077418910847502</c:v>
                </c:pt>
                <c:pt idx="1436">
                  <c:v>0.73800600458424903</c:v>
                </c:pt>
                <c:pt idx="1437">
                  <c:v>0.30270757122314201</c:v>
                </c:pt>
                <c:pt idx="1438">
                  <c:v>0.22694809323397899</c:v>
                </c:pt>
                <c:pt idx="1439">
                  <c:v>-0.47991518076923101</c:v>
                </c:pt>
                <c:pt idx="1440">
                  <c:v>-0.32481889301621603</c:v>
                </c:pt>
                <c:pt idx="1441">
                  <c:v>0.34643360638187598</c:v>
                </c:pt>
                <c:pt idx="1442">
                  <c:v>-0.25065500644046801</c:v>
                </c:pt>
                <c:pt idx="1443">
                  <c:v>0.27290430992925202</c:v>
                </c:pt>
                <c:pt idx="1444">
                  <c:v>-0.46119991199058902</c:v>
                </c:pt>
                <c:pt idx="1445">
                  <c:v>-0.33102029352390899</c:v>
                </c:pt>
                <c:pt idx="1446">
                  <c:v>-0.38870550642241902</c:v>
                </c:pt>
                <c:pt idx="1447">
                  <c:v>0.92837278712448701</c:v>
                </c:pt>
                <c:pt idx="1448">
                  <c:v>0.34659475187608901</c:v>
                </c:pt>
                <c:pt idx="1449">
                  <c:v>0.365335687452369</c:v>
                </c:pt>
                <c:pt idx="1450">
                  <c:v>0.58592239768040799</c:v>
                </c:pt>
                <c:pt idx="1451">
                  <c:v>-0.484882992598624</c:v>
                </c:pt>
                <c:pt idx="1452">
                  <c:v>-0.47142715059971602</c:v>
                </c:pt>
                <c:pt idx="1453">
                  <c:v>-0.44007310091129698</c:v>
                </c:pt>
                <c:pt idx="1454">
                  <c:v>0.23557328432289501</c:v>
                </c:pt>
                <c:pt idx="1455">
                  <c:v>0.27497700457408603</c:v>
                </c:pt>
                <c:pt idx="1456">
                  <c:v>0.32338557728529099</c:v>
                </c:pt>
                <c:pt idx="1457">
                  <c:v>-0.46955614875053803</c:v>
                </c:pt>
                <c:pt idx="1458">
                  <c:v>0.29378335210245998</c:v>
                </c:pt>
                <c:pt idx="1459">
                  <c:v>0.47249531668954298</c:v>
                </c:pt>
                <c:pt idx="1460">
                  <c:v>0.31515655864059899</c:v>
                </c:pt>
                <c:pt idx="1461">
                  <c:v>-0.98214814853893595</c:v>
                </c:pt>
                <c:pt idx="1462">
                  <c:v>-1.41740075740035</c:v>
                </c:pt>
                <c:pt idx="1463">
                  <c:v>-0.89359132691340004</c:v>
                </c:pt>
                <c:pt idx="1464">
                  <c:v>-0.31214532526625599</c:v>
                </c:pt>
                <c:pt idx="1465">
                  <c:v>0.20000177109260001</c:v>
                </c:pt>
                <c:pt idx="1466">
                  <c:v>0.25671485136310002</c:v>
                </c:pt>
                <c:pt idx="1467">
                  <c:v>-0.25285104368912498</c:v>
                </c:pt>
                <c:pt idx="1468">
                  <c:v>-0.39081752193437802</c:v>
                </c:pt>
                <c:pt idx="1469">
                  <c:v>0.77342234381313102</c:v>
                </c:pt>
                <c:pt idx="1470">
                  <c:v>0.26020542316768802</c:v>
                </c:pt>
                <c:pt idx="1471">
                  <c:v>0.35960377944452199</c:v>
                </c:pt>
                <c:pt idx="1472">
                  <c:v>-0.286041777876823</c:v>
                </c:pt>
                <c:pt idx="1473">
                  <c:v>-0.29293648809912398</c:v>
                </c:pt>
                <c:pt idx="1474">
                  <c:v>0.56501725185338603</c:v>
                </c:pt>
                <c:pt idx="1475">
                  <c:v>0.52227663177732098</c:v>
                </c:pt>
                <c:pt idx="1476">
                  <c:v>0.73606559852998799</c:v>
                </c:pt>
                <c:pt idx="1477">
                  <c:v>0.23528446977237799</c:v>
                </c:pt>
                <c:pt idx="1478">
                  <c:v>-0.29255287034303501</c:v>
                </c:pt>
                <c:pt idx="1479">
                  <c:v>-0.54182991762349397</c:v>
                </c:pt>
                <c:pt idx="1480">
                  <c:v>-0.35623646377344598</c:v>
                </c:pt>
                <c:pt idx="1481">
                  <c:v>-0.37874283821600302</c:v>
                </c:pt>
                <c:pt idx="1482">
                  <c:v>0.56832695961229196</c:v>
                </c:pt>
                <c:pt idx="1483">
                  <c:v>-0.24572207771291599</c:v>
                </c:pt>
                <c:pt idx="1484">
                  <c:v>-0.21057379506141599</c:v>
                </c:pt>
                <c:pt idx="1485">
                  <c:v>0.62483411787917298</c:v>
                </c:pt>
                <c:pt idx="1486">
                  <c:v>-0.32421844392918803</c:v>
                </c:pt>
                <c:pt idx="1487">
                  <c:v>-0.493176139476317</c:v>
                </c:pt>
                <c:pt idx="1488">
                  <c:v>-0.24724959074781699</c:v>
                </c:pt>
                <c:pt idx="1489">
                  <c:v>0.35751633707819502</c:v>
                </c:pt>
                <c:pt idx="1490">
                  <c:v>-0.277193804792284</c:v>
                </c:pt>
                <c:pt idx="1491">
                  <c:v>-0.35641671385151003</c:v>
                </c:pt>
                <c:pt idx="1492">
                  <c:v>-0.379489519483584</c:v>
                </c:pt>
                <c:pt idx="1493">
                  <c:v>-0.38932327561782099</c:v>
                </c:pt>
                <c:pt idx="1494">
                  <c:v>0.45743578531657098</c:v>
                </c:pt>
                <c:pt idx="1495">
                  <c:v>0.301153899966143</c:v>
                </c:pt>
                <c:pt idx="1496">
                  <c:v>0.24984657740178701</c:v>
                </c:pt>
                <c:pt idx="1497">
                  <c:v>-0.79539481471064299</c:v>
                </c:pt>
                <c:pt idx="1498">
                  <c:v>0.21114040687413899</c:v>
                </c:pt>
                <c:pt idx="1499">
                  <c:v>-0.401711096169029</c:v>
                </c:pt>
                <c:pt idx="1500">
                  <c:v>-0.54787345996519499</c:v>
                </c:pt>
                <c:pt idx="1501">
                  <c:v>-0.706495423516173</c:v>
                </c:pt>
                <c:pt idx="1502">
                  <c:v>-0.79387493703800305</c:v>
                </c:pt>
                <c:pt idx="1503">
                  <c:v>-0.42823670741280501</c:v>
                </c:pt>
                <c:pt idx="1504">
                  <c:v>-0.39728067160312103</c:v>
                </c:pt>
                <c:pt idx="1505">
                  <c:v>-0.33065143181489198</c:v>
                </c:pt>
                <c:pt idx="1506">
                  <c:v>-0.57599061566009302</c:v>
                </c:pt>
                <c:pt idx="1507">
                  <c:v>-0.36985540497762198</c:v>
                </c:pt>
                <c:pt idx="1508">
                  <c:v>0.41611319890957699</c:v>
                </c:pt>
                <c:pt idx="1509">
                  <c:v>0.21016067271920699</c:v>
                </c:pt>
                <c:pt idx="1510">
                  <c:v>0.39283530340123501</c:v>
                </c:pt>
                <c:pt idx="1511">
                  <c:v>0.94015608714826504</c:v>
                </c:pt>
                <c:pt idx="1512">
                  <c:v>-0.57616993788009996</c:v>
                </c:pt>
                <c:pt idx="1513">
                  <c:v>0.28748348749387898</c:v>
                </c:pt>
                <c:pt idx="1514">
                  <c:v>0.245491924617118</c:v>
                </c:pt>
                <c:pt idx="1515">
                  <c:v>-0.51635973801013402</c:v>
                </c:pt>
                <c:pt idx="1516">
                  <c:v>-0.379016499240518</c:v>
                </c:pt>
                <c:pt idx="1517">
                  <c:v>0.29601030665450101</c:v>
                </c:pt>
                <c:pt idx="1518">
                  <c:v>0.33222211492568998</c:v>
                </c:pt>
                <c:pt idx="1519">
                  <c:v>-0.60063710916302404</c:v>
                </c:pt>
                <c:pt idx="1521">
                  <c:v>0.70867711311705395</c:v>
                </c:pt>
                <c:pt idx="1522">
                  <c:v>0.43639324980780297</c:v>
                </c:pt>
                <c:pt idx="1523">
                  <c:v>-0.25498437871825502</c:v>
                </c:pt>
                <c:pt idx="1524">
                  <c:v>-0.503367233486821</c:v>
                </c:pt>
                <c:pt idx="1525">
                  <c:v>0.32791618389797</c:v>
                </c:pt>
                <c:pt idx="1526">
                  <c:v>0.78693022806033497</c:v>
                </c:pt>
                <c:pt idx="1527">
                  <c:v>0.344656896878903</c:v>
                </c:pt>
                <c:pt idx="1528">
                  <c:v>-0.46606703938675897</c:v>
                </c:pt>
                <c:pt idx="1529">
                  <c:v>-0.35208217446038798</c:v>
                </c:pt>
                <c:pt idx="1530">
                  <c:v>-0.27022293150496202</c:v>
                </c:pt>
                <c:pt idx="1531">
                  <c:v>-0.55191199235441302</c:v>
                </c:pt>
                <c:pt idx="1532">
                  <c:v>-0.83963881746485802</c:v>
                </c:pt>
                <c:pt idx="1533">
                  <c:v>0.23485927800567</c:v>
                </c:pt>
                <c:pt idx="1534">
                  <c:v>-0.43259961307233002</c:v>
                </c:pt>
                <c:pt idx="1535">
                  <c:v>0.55334894971744597</c:v>
                </c:pt>
                <c:pt idx="1536">
                  <c:v>0.88542879519481599</c:v>
                </c:pt>
                <c:pt idx="1537">
                  <c:v>0.76636747566663299</c:v>
                </c:pt>
                <c:pt idx="1538">
                  <c:v>0.44656630137397602</c:v>
                </c:pt>
                <c:pt idx="1539">
                  <c:v>0.283606432238798</c:v>
                </c:pt>
                <c:pt idx="1540">
                  <c:v>-0.34671104491361199</c:v>
                </c:pt>
                <c:pt idx="1541">
                  <c:v>0.63349871703048</c:v>
                </c:pt>
                <c:pt idx="1542">
                  <c:v>-0.23013881180053999</c:v>
                </c:pt>
                <c:pt idx="1543">
                  <c:v>0.64771749194196104</c:v>
                </c:pt>
                <c:pt idx="1544">
                  <c:v>0.396811829626454</c:v>
                </c:pt>
                <c:pt idx="1545">
                  <c:v>-0.37462185134654402</c:v>
                </c:pt>
                <c:pt idx="1546">
                  <c:v>-0.33724326283079697</c:v>
                </c:pt>
                <c:pt idx="1547">
                  <c:v>-0.30755172729673402</c:v>
                </c:pt>
                <c:pt idx="1548">
                  <c:v>-0.50614873405940497</c:v>
                </c:pt>
                <c:pt idx="1549">
                  <c:v>0.662134358548776</c:v>
                </c:pt>
                <c:pt idx="1550">
                  <c:v>0.445096479738541</c:v>
                </c:pt>
                <c:pt idx="1551">
                  <c:v>-0.19819838756405</c:v>
                </c:pt>
                <c:pt idx="1552">
                  <c:v>-0.31348757292686402</c:v>
                </c:pt>
                <c:pt idx="1553">
                  <c:v>-0.398964275606565</c:v>
                </c:pt>
                <c:pt idx="1554">
                  <c:v>-0.46885109227378802</c:v>
                </c:pt>
                <c:pt idx="1555">
                  <c:v>0.434150701992987</c:v>
                </c:pt>
                <c:pt idx="1556">
                  <c:v>1.24923901529298</c:v>
                </c:pt>
                <c:pt idx="1557">
                  <c:v>0.55482184923290301</c:v>
                </c:pt>
                <c:pt idx="1558">
                  <c:v>-0.58373102278502198</c:v>
                </c:pt>
                <c:pt idx="1559">
                  <c:v>-0.359181577608844</c:v>
                </c:pt>
                <c:pt idx="1560">
                  <c:v>-0.34190135023063001</c:v>
                </c:pt>
                <c:pt idx="1561">
                  <c:v>0.456977534806076</c:v>
                </c:pt>
                <c:pt idx="1562">
                  <c:v>0.29746192796203302</c:v>
                </c:pt>
                <c:pt idx="1563">
                  <c:v>-0.21922573115725699</c:v>
                </c:pt>
                <c:pt idx="1564">
                  <c:v>-0.47667163757713699</c:v>
                </c:pt>
                <c:pt idx="1565">
                  <c:v>-0.45282816589626301</c:v>
                </c:pt>
                <c:pt idx="1566">
                  <c:v>0.28131278336218102</c:v>
                </c:pt>
                <c:pt idx="1567">
                  <c:v>0.93571363994776502</c:v>
                </c:pt>
                <c:pt idx="1568">
                  <c:v>-0.49775983423725001</c:v>
                </c:pt>
                <c:pt idx="1569">
                  <c:v>0.30311216508621702</c:v>
                </c:pt>
                <c:pt idx="1570">
                  <c:v>-0.34769389677783502</c:v>
                </c:pt>
                <c:pt idx="1571">
                  <c:v>-0.63776565519390105</c:v>
                </c:pt>
                <c:pt idx="1572">
                  <c:v>1.3922825179465499</c:v>
                </c:pt>
                <c:pt idx="1573">
                  <c:v>0.34112506907793</c:v>
                </c:pt>
                <c:pt idx="1574">
                  <c:v>0.48699947363999901</c:v>
                </c:pt>
                <c:pt idx="1575">
                  <c:v>-0.184622401492925</c:v>
                </c:pt>
                <c:pt idx="1576">
                  <c:v>0.27509057705957102</c:v>
                </c:pt>
                <c:pt idx="1577">
                  <c:v>0.274246838751806</c:v>
                </c:pt>
                <c:pt idx="1578">
                  <c:v>-0.54263053779343695</c:v>
                </c:pt>
                <c:pt idx="1579">
                  <c:v>-0.29574998217592902</c:v>
                </c:pt>
                <c:pt idx="1580">
                  <c:v>-0.28613312848598099</c:v>
                </c:pt>
                <c:pt idx="1581">
                  <c:v>0.67364227031249302</c:v>
                </c:pt>
                <c:pt idx="1582">
                  <c:v>-0.79328509162082905</c:v>
                </c:pt>
                <c:pt idx="1583">
                  <c:v>-0.33277350843523501</c:v>
                </c:pt>
                <c:pt idx="1584">
                  <c:v>-0.453155676302614</c:v>
                </c:pt>
                <c:pt idx="1586">
                  <c:v>0.38651188191509001</c:v>
                </c:pt>
                <c:pt idx="1587">
                  <c:v>0.43560727661600901</c:v>
                </c:pt>
                <c:pt idx="1588">
                  <c:v>0.44177993683411398</c:v>
                </c:pt>
                <c:pt idx="1589">
                  <c:v>-0.45980565844733501</c:v>
                </c:pt>
                <c:pt idx="1590">
                  <c:v>0.27215926165662802</c:v>
                </c:pt>
                <c:pt idx="1591">
                  <c:v>-0.30563169733654499</c:v>
                </c:pt>
                <c:pt idx="1592">
                  <c:v>0.33503666283258299</c:v>
                </c:pt>
                <c:pt idx="1593">
                  <c:v>0.85129847631073796</c:v>
                </c:pt>
                <c:pt idx="1594">
                  <c:v>0.48461630434896602</c:v>
                </c:pt>
                <c:pt idx="1595">
                  <c:v>-0.46484856994394902</c:v>
                </c:pt>
                <c:pt idx="1596">
                  <c:v>0.47509313730925801</c:v>
                </c:pt>
                <c:pt idx="1597">
                  <c:v>0.25431165652672599</c:v>
                </c:pt>
                <c:pt idx="1598">
                  <c:v>-0.856560824104594</c:v>
                </c:pt>
                <c:pt idx="1599">
                  <c:v>-0.38685731437366799</c:v>
                </c:pt>
                <c:pt idx="1600">
                  <c:v>-0.63874867788462197</c:v>
                </c:pt>
                <c:pt idx="1601">
                  <c:v>-0.52223276293599896</c:v>
                </c:pt>
                <c:pt idx="1602">
                  <c:v>-0.52573361776461802</c:v>
                </c:pt>
                <c:pt idx="1603">
                  <c:v>-0.34862566164410902</c:v>
                </c:pt>
                <c:pt idx="1604">
                  <c:v>-0.50902511149382901</c:v>
                </c:pt>
                <c:pt idx="1605">
                  <c:v>-0.393265669658379</c:v>
                </c:pt>
                <c:pt idx="1606">
                  <c:v>-0.405130314148551</c:v>
                </c:pt>
                <c:pt idx="1607">
                  <c:v>-0.76005615049972297</c:v>
                </c:pt>
                <c:pt idx="1608">
                  <c:v>-0.54910861935131605</c:v>
                </c:pt>
                <c:pt idx="1609">
                  <c:v>0.42677160763704097</c:v>
                </c:pt>
                <c:pt idx="1610">
                  <c:v>0.30815823662408898</c:v>
                </c:pt>
                <c:pt idx="1611">
                  <c:v>0.27286045732615599</c:v>
                </c:pt>
                <c:pt idx="1612">
                  <c:v>-0.52740507475397203</c:v>
                </c:pt>
                <c:pt idx="1613">
                  <c:v>-0.29644239306723602</c:v>
                </c:pt>
                <c:pt idx="1614">
                  <c:v>0.73072565698959102</c:v>
                </c:pt>
                <c:pt idx="1616">
                  <c:v>-0.99098952655639105</c:v>
                </c:pt>
                <c:pt idx="1617">
                  <c:v>-0.31078082567686</c:v>
                </c:pt>
                <c:pt idx="1618">
                  <c:v>0.19573249385942701</c:v>
                </c:pt>
                <c:pt idx="1619">
                  <c:v>-0.28876796673102001</c:v>
                </c:pt>
                <c:pt idx="1620">
                  <c:v>-0.38980819439029202</c:v>
                </c:pt>
                <c:pt idx="1621">
                  <c:v>0.29220419631292599</c:v>
                </c:pt>
                <c:pt idx="1622">
                  <c:v>0.330900852759346</c:v>
                </c:pt>
                <c:pt idx="1623">
                  <c:v>0.65100026999578697</c:v>
                </c:pt>
                <c:pt idx="1624">
                  <c:v>0.280573844502221</c:v>
                </c:pt>
                <c:pt idx="1625">
                  <c:v>-0.57852562964312104</c:v>
                </c:pt>
                <c:pt idx="1626">
                  <c:v>-0.41379682272614499</c:v>
                </c:pt>
                <c:pt idx="1627">
                  <c:v>-0.28317583461838097</c:v>
                </c:pt>
                <c:pt idx="1628">
                  <c:v>0.40624437707406402</c:v>
                </c:pt>
                <c:pt idx="1629">
                  <c:v>-0.242331091428891</c:v>
                </c:pt>
                <c:pt idx="1630">
                  <c:v>-0.27469978685081498</c:v>
                </c:pt>
                <c:pt idx="1631">
                  <c:v>-0.25898815814009701</c:v>
                </c:pt>
                <c:pt idx="1632">
                  <c:v>0.80781811681363602</c:v>
                </c:pt>
                <c:pt idx="1633">
                  <c:v>0.26547189641295599</c:v>
                </c:pt>
                <c:pt idx="1634">
                  <c:v>-0.24027024868691399</c:v>
                </c:pt>
                <c:pt idx="1635">
                  <c:v>-0.33337467891261202</c:v>
                </c:pt>
                <c:pt idx="1636">
                  <c:v>-0.27913771897582401</c:v>
                </c:pt>
                <c:pt idx="1637">
                  <c:v>-0.293279042482472</c:v>
                </c:pt>
                <c:pt idx="1638">
                  <c:v>-0.48670150004771301</c:v>
                </c:pt>
                <c:pt idx="1639">
                  <c:v>-0.239700492594659</c:v>
                </c:pt>
                <c:pt idx="1640">
                  <c:v>-0.56745686073961399</c:v>
                </c:pt>
                <c:pt idx="1641">
                  <c:v>0.23102737629922801</c:v>
                </c:pt>
                <c:pt idx="1642">
                  <c:v>-0.344933441073485</c:v>
                </c:pt>
                <c:pt idx="1643">
                  <c:v>0.474448556829002</c:v>
                </c:pt>
                <c:pt idx="1644">
                  <c:v>-0.31970085798499698</c:v>
                </c:pt>
                <c:pt idx="1645">
                  <c:v>-0.90816863761794597</c:v>
                </c:pt>
                <c:pt idx="1646">
                  <c:v>0.22443032887599801</c:v>
                </c:pt>
                <c:pt idx="1647">
                  <c:v>0.25492869692770098</c:v>
                </c:pt>
                <c:pt idx="1648">
                  <c:v>-0.85145050526161004</c:v>
                </c:pt>
                <c:pt idx="1649">
                  <c:v>-0.30246416388670999</c:v>
                </c:pt>
                <c:pt idx="1650">
                  <c:v>-0.407227521886111</c:v>
                </c:pt>
                <c:pt idx="1652">
                  <c:v>0.29226129068989498</c:v>
                </c:pt>
                <c:pt idx="1653">
                  <c:v>0.46101920917150901</c:v>
                </c:pt>
                <c:pt idx="1654">
                  <c:v>0.45396152065282902</c:v>
                </c:pt>
                <c:pt idx="1655">
                  <c:v>0.193922993506148</c:v>
                </c:pt>
                <c:pt idx="1656">
                  <c:v>-0.25954411638693398</c:v>
                </c:pt>
                <c:pt idx="1657">
                  <c:v>-0.42910921896842802</c:v>
                </c:pt>
                <c:pt idx="1658">
                  <c:v>-0.490075063977158</c:v>
                </c:pt>
                <c:pt idx="1659">
                  <c:v>-0.34936618634649602</c:v>
                </c:pt>
                <c:pt idx="1660">
                  <c:v>0.51261275264580697</c:v>
                </c:pt>
                <c:pt idx="1661">
                  <c:v>-0.39869620081865198</c:v>
                </c:pt>
                <c:pt idx="1662">
                  <c:v>-0.40510791921142297</c:v>
                </c:pt>
                <c:pt idx="1663">
                  <c:v>0.475436652932621</c:v>
                </c:pt>
                <c:pt idx="1664">
                  <c:v>0.40789820369451302</c:v>
                </c:pt>
                <c:pt idx="1665">
                  <c:v>0.52083456477049295</c:v>
                </c:pt>
                <c:pt idx="1667">
                  <c:v>0.64048400242417003</c:v>
                </c:pt>
                <c:pt idx="1668">
                  <c:v>0.45812895534647502</c:v>
                </c:pt>
                <c:pt idx="1669">
                  <c:v>-0.21727384839549899</c:v>
                </c:pt>
                <c:pt idx="1670">
                  <c:v>0.43664981441323902</c:v>
                </c:pt>
                <c:pt idx="1672">
                  <c:v>0.32428708988816102</c:v>
                </c:pt>
                <c:pt idx="1673">
                  <c:v>-0.25893987633745302</c:v>
                </c:pt>
                <c:pt idx="1674">
                  <c:v>0.31871884793354199</c:v>
                </c:pt>
                <c:pt idx="1675">
                  <c:v>0.32911930877301498</c:v>
                </c:pt>
                <c:pt idx="1676">
                  <c:v>-0.42245942003522502</c:v>
                </c:pt>
                <c:pt idx="1677">
                  <c:v>0.59017698604628599</c:v>
                </c:pt>
                <c:pt idx="1678">
                  <c:v>0.33687284789308303</c:v>
                </c:pt>
                <c:pt idx="1679">
                  <c:v>0.89859499041678303</c:v>
                </c:pt>
                <c:pt idx="1680">
                  <c:v>0.286160605997198</c:v>
                </c:pt>
                <c:pt idx="1681">
                  <c:v>0.26894154118895502</c:v>
                </c:pt>
                <c:pt idx="1682">
                  <c:v>-0.55999709575097101</c:v>
                </c:pt>
                <c:pt idx="1683">
                  <c:v>0.30119470770210099</c:v>
                </c:pt>
                <c:pt idx="1684">
                  <c:v>0.451646466343609</c:v>
                </c:pt>
                <c:pt idx="1685">
                  <c:v>-0.89794528690966702</c:v>
                </c:pt>
                <c:pt idx="1686">
                  <c:v>-0.28437324577047002</c:v>
                </c:pt>
                <c:pt idx="1687">
                  <c:v>0.60150833167393702</c:v>
                </c:pt>
                <c:pt idx="1688">
                  <c:v>-0.25116114843355403</c:v>
                </c:pt>
                <c:pt idx="1689">
                  <c:v>-0.21449648365726301</c:v>
                </c:pt>
                <c:pt idx="1690">
                  <c:v>0.18508319640439999</c:v>
                </c:pt>
                <c:pt idx="1691">
                  <c:v>-0.34145657430229598</c:v>
                </c:pt>
                <c:pt idx="1692">
                  <c:v>-0.33297318729339698</c:v>
                </c:pt>
                <c:pt idx="1693">
                  <c:v>0.22503720986312001</c:v>
                </c:pt>
                <c:pt idx="1694">
                  <c:v>0.49304515427809897</c:v>
                </c:pt>
                <c:pt idx="1695">
                  <c:v>0.61911995039813095</c:v>
                </c:pt>
                <c:pt idx="1696">
                  <c:v>0.58358646508535394</c:v>
                </c:pt>
                <c:pt idx="1697">
                  <c:v>0.38774946616244299</c:v>
                </c:pt>
                <c:pt idx="1698">
                  <c:v>-0.47566976026517999</c:v>
                </c:pt>
                <c:pt idx="1699">
                  <c:v>-0.299655086434161</c:v>
                </c:pt>
                <c:pt idx="1700">
                  <c:v>0.75827786287675103</c:v>
                </c:pt>
                <c:pt idx="1701">
                  <c:v>2.6332723850337398</c:v>
                </c:pt>
                <c:pt idx="1702">
                  <c:v>-0.36887388302812602</c:v>
                </c:pt>
                <c:pt idx="1703">
                  <c:v>-0.20353931962618499</c:v>
                </c:pt>
                <c:pt idx="1704">
                  <c:v>0.301223118131558</c:v>
                </c:pt>
                <c:pt idx="1705">
                  <c:v>-0.18902525726939201</c:v>
                </c:pt>
                <c:pt idx="1706">
                  <c:v>0.73619403013422302</c:v>
                </c:pt>
                <c:pt idx="1707">
                  <c:v>-0.70161212031629305</c:v>
                </c:pt>
                <c:pt idx="1708">
                  <c:v>0.80718843079886804</c:v>
                </c:pt>
                <c:pt idx="1709">
                  <c:v>-0.51214510273119396</c:v>
                </c:pt>
                <c:pt idx="1710">
                  <c:v>0.26344271093910498</c:v>
                </c:pt>
                <c:pt idx="1711">
                  <c:v>0.18593739880653801</c:v>
                </c:pt>
                <c:pt idx="1712">
                  <c:v>-0.37040507953394802</c:v>
                </c:pt>
                <c:pt idx="1713">
                  <c:v>0.27650979380042401</c:v>
                </c:pt>
                <c:pt idx="1714">
                  <c:v>0.39942054089600398</c:v>
                </c:pt>
                <c:pt idx="1715">
                  <c:v>0.231736317228422</c:v>
                </c:pt>
                <c:pt idx="1716">
                  <c:v>0.20766025109668301</c:v>
                </c:pt>
                <c:pt idx="1717">
                  <c:v>0.27972894099200002</c:v>
                </c:pt>
                <c:pt idx="1718">
                  <c:v>0.54190699557229105</c:v>
                </c:pt>
                <c:pt idx="1719">
                  <c:v>0.377164181156317</c:v>
                </c:pt>
                <c:pt idx="1720">
                  <c:v>0.27194703927161901</c:v>
                </c:pt>
                <c:pt idx="1721">
                  <c:v>0.86479237969456801</c:v>
                </c:pt>
                <c:pt idx="1722">
                  <c:v>1.20217098721904</c:v>
                </c:pt>
                <c:pt idx="1723">
                  <c:v>-0.38094713808520603</c:v>
                </c:pt>
                <c:pt idx="1724">
                  <c:v>-0.178391983704413</c:v>
                </c:pt>
                <c:pt idx="1725">
                  <c:v>-0.53648835184013299</c:v>
                </c:pt>
                <c:pt idx="1726">
                  <c:v>-0.247826710216937</c:v>
                </c:pt>
                <c:pt idx="1727">
                  <c:v>-0.22402928996801699</c:v>
                </c:pt>
                <c:pt idx="1728">
                  <c:v>-0.231649855272825</c:v>
                </c:pt>
                <c:pt idx="1729">
                  <c:v>-0.67781633766749505</c:v>
                </c:pt>
                <c:pt idx="1730">
                  <c:v>0.44892556646231702</c:v>
                </c:pt>
                <c:pt idx="1731">
                  <c:v>0.27051742259177902</c:v>
                </c:pt>
                <c:pt idx="1732">
                  <c:v>-0.27060212507842901</c:v>
                </c:pt>
                <c:pt idx="1733">
                  <c:v>0.30821504223346202</c:v>
                </c:pt>
                <c:pt idx="1734">
                  <c:v>-0.37589841159276</c:v>
                </c:pt>
                <c:pt idx="1735">
                  <c:v>0.50904454015871603</c:v>
                </c:pt>
                <c:pt idx="1736">
                  <c:v>-0.29919414404071798</c:v>
                </c:pt>
                <c:pt idx="1737">
                  <c:v>0.32647183455657303</c:v>
                </c:pt>
                <c:pt idx="1739">
                  <c:v>0.18008433428037801</c:v>
                </c:pt>
                <c:pt idx="1740">
                  <c:v>-0.248244820601351</c:v>
                </c:pt>
                <c:pt idx="1741">
                  <c:v>0.41587740571239101</c:v>
                </c:pt>
                <c:pt idx="1742">
                  <c:v>0.46224543858961498</c:v>
                </c:pt>
                <c:pt idx="1743">
                  <c:v>0.318547052997743</c:v>
                </c:pt>
                <c:pt idx="1744">
                  <c:v>-0.62674313236444701</c:v>
                </c:pt>
                <c:pt idx="1745">
                  <c:v>-0.29843793997534901</c:v>
                </c:pt>
                <c:pt idx="1746">
                  <c:v>-0.31037204385168399</c:v>
                </c:pt>
                <c:pt idx="1747">
                  <c:v>-0.41431991529497603</c:v>
                </c:pt>
                <c:pt idx="1748">
                  <c:v>0.233230468036287</c:v>
                </c:pt>
                <c:pt idx="1749">
                  <c:v>0.22057816440382999</c:v>
                </c:pt>
                <c:pt idx="1750">
                  <c:v>-0.35256239000782802</c:v>
                </c:pt>
                <c:pt idx="1751">
                  <c:v>0.50287454062826897</c:v>
                </c:pt>
                <c:pt idx="1752">
                  <c:v>-0.38517606914663599</c:v>
                </c:pt>
                <c:pt idx="1753">
                  <c:v>-0.50879924222445305</c:v>
                </c:pt>
                <c:pt idx="1754">
                  <c:v>0.33660447666684201</c:v>
                </c:pt>
                <c:pt idx="1755">
                  <c:v>-0.194520094098206</c:v>
                </c:pt>
                <c:pt idx="1756">
                  <c:v>0.290707463209393</c:v>
                </c:pt>
                <c:pt idx="1757">
                  <c:v>0.397037474448591</c:v>
                </c:pt>
                <c:pt idx="1758">
                  <c:v>-0.36893909808307701</c:v>
                </c:pt>
                <c:pt idx="1759">
                  <c:v>0.257364114283964</c:v>
                </c:pt>
                <c:pt idx="1760">
                  <c:v>-0.61113653171930105</c:v>
                </c:pt>
                <c:pt idx="1761">
                  <c:v>0.53424736262953898</c:v>
                </c:pt>
                <c:pt idx="1762">
                  <c:v>-0.98457037763842603</c:v>
                </c:pt>
                <c:pt idx="1763">
                  <c:v>-0.43470152231603298</c:v>
                </c:pt>
                <c:pt idx="1764">
                  <c:v>-0.27113316119212899</c:v>
                </c:pt>
                <c:pt idx="1765">
                  <c:v>-0.322222579840519</c:v>
                </c:pt>
                <c:pt idx="1766">
                  <c:v>0.438432384459497</c:v>
                </c:pt>
                <c:pt idx="1767">
                  <c:v>0.50145035801812499</c:v>
                </c:pt>
                <c:pt idx="1768">
                  <c:v>0.26995519494940601</c:v>
                </c:pt>
                <c:pt idx="1769">
                  <c:v>0.46330923886499198</c:v>
                </c:pt>
                <c:pt idx="1770">
                  <c:v>-0.32720877994488101</c:v>
                </c:pt>
                <c:pt idx="1771">
                  <c:v>0.33834534808443401</c:v>
                </c:pt>
                <c:pt idx="1772">
                  <c:v>-0.470476070322213</c:v>
                </c:pt>
                <c:pt idx="1773">
                  <c:v>0.38303482501770297</c:v>
                </c:pt>
                <c:pt idx="1774">
                  <c:v>0.41602657625241901</c:v>
                </c:pt>
                <c:pt idx="1775">
                  <c:v>-1.4825868372486299</c:v>
                </c:pt>
                <c:pt idx="1776">
                  <c:v>-0.26088164728550001</c:v>
                </c:pt>
                <c:pt idx="1777">
                  <c:v>0.275834749635403</c:v>
                </c:pt>
                <c:pt idx="1778">
                  <c:v>-2.0212243995627199</c:v>
                </c:pt>
                <c:pt idx="1779">
                  <c:v>0.453118644723914</c:v>
                </c:pt>
                <c:pt idx="1780">
                  <c:v>-0.21620410226629899</c:v>
                </c:pt>
                <c:pt idx="1781">
                  <c:v>-0.207361016125508</c:v>
                </c:pt>
                <c:pt idx="1782">
                  <c:v>0.59420662694006299</c:v>
                </c:pt>
                <c:pt idx="1783">
                  <c:v>-0.30943024891237503</c:v>
                </c:pt>
                <c:pt idx="1784">
                  <c:v>-0.44988324361123699</c:v>
                </c:pt>
                <c:pt idx="1785">
                  <c:v>0.223929520081253</c:v>
                </c:pt>
                <c:pt idx="1786">
                  <c:v>-0.31801423659227301</c:v>
                </c:pt>
                <c:pt idx="1787">
                  <c:v>-0.392814198263365</c:v>
                </c:pt>
                <c:pt idx="1788">
                  <c:v>0.24013694138639599</c:v>
                </c:pt>
                <c:pt idx="1789">
                  <c:v>-0.18491027652789799</c:v>
                </c:pt>
                <c:pt idx="1790">
                  <c:v>0.37187665836898098</c:v>
                </c:pt>
                <c:pt idx="1791">
                  <c:v>-0.30542830355565398</c:v>
                </c:pt>
                <c:pt idx="1792">
                  <c:v>0.27575232802067801</c:v>
                </c:pt>
                <c:pt idx="1793">
                  <c:v>0.22802018513359501</c:v>
                </c:pt>
                <c:pt idx="1794">
                  <c:v>0.39935838186535799</c:v>
                </c:pt>
                <c:pt idx="1795">
                  <c:v>-0.72981014072376404</c:v>
                </c:pt>
                <c:pt idx="1796">
                  <c:v>0.35355055968194599</c:v>
                </c:pt>
                <c:pt idx="1797">
                  <c:v>-0.28452075302371599</c:v>
                </c:pt>
                <c:pt idx="1798">
                  <c:v>0.59042023017744305</c:v>
                </c:pt>
                <c:pt idx="1799">
                  <c:v>0.63002846197041096</c:v>
                </c:pt>
                <c:pt idx="1800">
                  <c:v>-0.37792844041502799</c:v>
                </c:pt>
                <c:pt idx="1801">
                  <c:v>-0.29682171643042699</c:v>
                </c:pt>
                <c:pt idx="1802">
                  <c:v>0.33637512766925298</c:v>
                </c:pt>
                <c:pt idx="1803">
                  <c:v>-0.90580504699383901</c:v>
                </c:pt>
                <c:pt idx="1804">
                  <c:v>1.5285239095380101</c:v>
                </c:pt>
                <c:pt idx="1805">
                  <c:v>-0.73993106431390898</c:v>
                </c:pt>
                <c:pt idx="1806">
                  <c:v>-0.34313284863294602</c:v>
                </c:pt>
                <c:pt idx="1807">
                  <c:v>-0.39203424213489602</c:v>
                </c:pt>
                <c:pt idx="1808">
                  <c:v>-0.30694572801228398</c:v>
                </c:pt>
                <c:pt idx="1809">
                  <c:v>0.20527885700032</c:v>
                </c:pt>
                <c:pt idx="1810">
                  <c:v>0.54218207309659405</c:v>
                </c:pt>
                <c:pt idx="1811">
                  <c:v>0.38505513829885202</c:v>
                </c:pt>
                <c:pt idx="1812">
                  <c:v>0.15768858141428099</c:v>
                </c:pt>
                <c:pt idx="1813">
                  <c:v>-0.19402350494044901</c:v>
                </c:pt>
                <c:pt idx="1814">
                  <c:v>0.32540662944723098</c:v>
                </c:pt>
                <c:pt idx="1815">
                  <c:v>-0.233220302628387</c:v>
                </c:pt>
                <c:pt idx="1816">
                  <c:v>-0.30244589488034701</c:v>
                </c:pt>
                <c:pt idx="1817">
                  <c:v>-0.269765558855114</c:v>
                </c:pt>
                <c:pt idx="1818">
                  <c:v>1.31873742534137</c:v>
                </c:pt>
                <c:pt idx="1819">
                  <c:v>-0.33221867269182598</c:v>
                </c:pt>
                <c:pt idx="1820">
                  <c:v>0.19986753793554499</c:v>
                </c:pt>
                <c:pt idx="1821">
                  <c:v>-0.32706719659768002</c:v>
                </c:pt>
                <c:pt idx="1822">
                  <c:v>0.28556517143063098</c:v>
                </c:pt>
                <c:pt idx="1823">
                  <c:v>-0.63129475832114501</c:v>
                </c:pt>
                <c:pt idx="1824">
                  <c:v>-0.70930709944660497</c:v>
                </c:pt>
                <c:pt idx="1825">
                  <c:v>-0.47620071202154401</c:v>
                </c:pt>
                <c:pt idx="1826">
                  <c:v>-0.29174013118187903</c:v>
                </c:pt>
                <c:pt idx="1827">
                  <c:v>0.42791544032199402</c:v>
                </c:pt>
                <c:pt idx="1828">
                  <c:v>-0.36940023365322</c:v>
                </c:pt>
                <c:pt idx="1829">
                  <c:v>0.17967866021148399</c:v>
                </c:pt>
                <c:pt idx="1830">
                  <c:v>0.273380096250809</c:v>
                </c:pt>
                <c:pt idx="1832">
                  <c:v>-0.249268383327471</c:v>
                </c:pt>
                <c:pt idx="1833">
                  <c:v>0.68083410352186802</c:v>
                </c:pt>
                <c:pt idx="1834">
                  <c:v>-0.35985203128263898</c:v>
                </c:pt>
                <c:pt idx="1835">
                  <c:v>-0.24373510362240899</c:v>
                </c:pt>
                <c:pt idx="1836">
                  <c:v>0.303120400060511</c:v>
                </c:pt>
                <c:pt idx="1837">
                  <c:v>-0.57389745688875904</c:v>
                </c:pt>
                <c:pt idx="1838">
                  <c:v>-0.23178989988474599</c:v>
                </c:pt>
                <c:pt idx="1839">
                  <c:v>-0.25445179145458002</c:v>
                </c:pt>
                <c:pt idx="1840">
                  <c:v>-0.81511501928636498</c:v>
                </c:pt>
                <c:pt idx="1841">
                  <c:v>0.29172451860774901</c:v>
                </c:pt>
                <c:pt idx="1842">
                  <c:v>0.50449082655150401</c:v>
                </c:pt>
                <c:pt idx="1843">
                  <c:v>-0.21319327977592101</c:v>
                </c:pt>
                <c:pt idx="1844">
                  <c:v>-0.25685003531880302</c:v>
                </c:pt>
                <c:pt idx="1845">
                  <c:v>0.304871272446603</c:v>
                </c:pt>
                <c:pt idx="1846">
                  <c:v>-0.254991097094869</c:v>
                </c:pt>
                <c:pt idx="1847">
                  <c:v>-0.40030921603713199</c:v>
                </c:pt>
                <c:pt idx="1848">
                  <c:v>-0.189341785428739</c:v>
                </c:pt>
                <c:pt idx="1849">
                  <c:v>0.55776568891900902</c:v>
                </c:pt>
                <c:pt idx="1851">
                  <c:v>-0.317236325407867</c:v>
                </c:pt>
                <c:pt idx="1853">
                  <c:v>1.01398925223946</c:v>
                </c:pt>
                <c:pt idx="1854">
                  <c:v>-1.1240765572187801</c:v>
                </c:pt>
                <c:pt idx="1855">
                  <c:v>-0.70148149648935498</c:v>
                </c:pt>
                <c:pt idx="1856">
                  <c:v>0.300150121970788</c:v>
                </c:pt>
                <c:pt idx="1857">
                  <c:v>0.299443080404586</c:v>
                </c:pt>
                <c:pt idx="1858">
                  <c:v>-0.216146961928224</c:v>
                </c:pt>
                <c:pt idx="1859">
                  <c:v>-0.74216812933547205</c:v>
                </c:pt>
                <c:pt idx="1860">
                  <c:v>0.198940008480397</c:v>
                </c:pt>
                <c:pt idx="1861">
                  <c:v>0.404746913345573</c:v>
                </c:pt>
                <c:pt idx="1862">
                  <c:v>0.57593305906549996</c:v>
                </c:pt>
                <c:pt idx="1863">
                  <c:v>0.31419195015888202</c:v>
                </c:pt>
                <c:pt idx="1864">
                  <c:v>0.33598830085519299</c:v>
                </c:pt>
                <c:pt idx="1865">
                  <c:v>-0.34476397706843598</c:v>
                </c:pt>
                <c:pt idx="1866">
                  <c:v>-0.39163370817103799</c:v>
                </c:pt>
                <c:pt idx="1867">
                  <c:v>-0.33915817382413699</c:v>
                </c:pt>
                <c:pt idx="1868">
                  <c:v>-0.34006082582129699</c:v>
                </c:pt>
                <c:pt idx="1869">
                  <c:v>-0.30201370757454798</c:v>
                </c:pt>
                <c:pt idx="1870">
                  <c:v>-0.60338764042270099</c:v>
                </c:pt>
                <c:pt idx="1871">
                  <c:v>0.32757609653173497</c:v>
                </c:pt>
                <c:pt idx="1872">
                  <c:v>0.33639950550293302</c:v>
                </c:pt>
                <c:pt idx="1873">
                  <c:v>-0.29413104697933501</c:v>
                </c:pt>
                <c:pt idx="1874">
                  <c:v>0.238972230710853</c:v>
                </c:pt>
                <c:pt idx="1875">
                  <c:v>0.456934877968173</c:v>
                </c:pt>
                <c:pt idx="1876">
                  <c:v>0.25772039902623101</c:v>
                </c:pt>
                <c:pt idx="1877">
                  <c:v>-0.283984677290049</c:v>
                </c:pt>
                <c:pt idx="1878">
                  <c:v>-0.63093586559522497</c:v>
                </c:pt>
                <c:pt idx="1879">
                  <c:v>0.23350995244755501</c:v>
                </c:pt>
                <c:pt idx="1880">
                  <c:v>-0.77719702392852696</c:v>
                </c:pt>
                <c:pt idx="1881">
                  <c:v>-0.17389344981202201</c:v>
                </c:pt>
                <c:pt idx="1882">
                  <c:v>-0.216157186707615</c:v>
                </c:pt>
                <c:pt idx="1883">
                  <c:v>0.25954408670097201</c:v>
                </c:pt>
                <c:pt idx="1884">
                  <c:v>0.45806087943727097</c:v>
                </c:pt>
                <c:pt idx="1885">
                  <c:v>-0.255716624861002</c:v>
                </c:pt>
                <c:pt idx="1886">
                  <c:v>0.38591908072926201</c:v>
                </c:pt>
                <c:pt idx="1887">
                  <c:v>-0.36548771468652502</c:v>
                </c:pt>
                <c:pt idx="1888">
                  <c:v>0.49387406190542998</c:v>
                </c:pt>
                <c:pt idx="1889">
                  <c:v>0.30669429038072499</c:v>
                </c:pt>
                <c:pt idx="1890">
                  <c:v>-0.21486120860101199</c:v>
                </c:pt>
                <c:pt idx="1891">
                  <c:v>-0.34160448655040998</c:v>
                </c:pt>
                <c:pt idx="1892">
                  <c:v>0.30643724971136299</c:v>
                </c:pt>
                <c:pt idx="1893">
                  <c:v>0.294868339308067</c:v>
                </c:pt>
                <c:pt idx="1894">
                  <c:v>-0.28726371849758497</c:v>
                </c:pt>
                <c:pt idx="1895">
                  <c:v>0.42705410168843699</c:v>
                </c:pt>
                <c:pt idx="1896">
                  <c:v>-0.71640205648982003</c:v>
                </c:pt>
                <c:pt idx="1897">
                  <c:v>0.276437648732973</c:v>
                </c:pt>
                <c:pt idx="1898">
                  <c:v>0.32241192838297</c:v>
                </c:pt>
                <c:pt idx="1899">
                  <c:v>-0.25946818954349499</c:v>
                </c:pt>
                <c:pt idx="1900">
                  <c:v>0.26557808095517799</c:v>
                </c:pt>
                <c:pt idx="1901">
                  <c:v>0.420905595500422</c:v>
                </c:pt>
                <c:pt idx="1902">
                  <c:v>0.32975655708781598</c:v>
                </c:pt>
                <c:pt idx="1903">
                  <c:v>-0.40521289463090898</c:v>
                </c:pt>
                <c:pt idx="1904">
                  <c:v>-0.35138233927602502</c:v>
                </c:pt>
                <c:pt idx="1905">
                  <c:v>0.26266159393414601</c:v>
                </c:pt>
                <c:pt idx="1906">
                  <c:v>-0.81793394045520795</c:v>
                </c:pt>
                <c:pt idx="1907">
                  <c:v>0.27708246656772501</c:v>
                </c:pt>
                <c:pt idx="1908">
                  <c:v>-0.15444670608255301</c:v>
                </c:pt>
                <c:pt idx="1909">
                  <c:v>-0.36585381567829001</c:v>
                </c:pt>
                <c:pt idx="1910">
                  <c:v>-0.432579485043183</c:v>
                </c:pt>
                <c:pt idx="1911">
                  <c:v>-0.25965761560142198</c:v>
                </c:pt>
                <c:pt idx="1912">
                  <c:v>-0.34828049756653301</c:v>
                </c:pt>
                <c:pt idx="1913">
                  <c:v>-0.610559582339395</c:v>
                </c:pt>
                <c:pt idx="1914">
                  <c:v>0.22791756402909599</c:v>
                </c:pt>
                <c:pt idx="1915">
                  <c:v>-0.72431197723131602</c:v>
                </c:pt>
                <c:pt idx="1916">
                  <c:v>-0.30673007507314198</c:v>
                </c:pt>
                <c:pt idx="1917">
                  <c:v>-0.31872651311810701</c:v>
                </c:pt>
                <c:pt idx="1918">
                  <c:v>0.60988410316665098</c:v>
                </c:pt>
                <c:pt idx="1919">
                  <c:v>-0.59255895735993602</c:v>
                </c:pt>
                <c:pt idx="1920">
                  <c:v>-0.29244459449332399</c:v>
                </c:pt>
                <c:pt idx="1921">
                  <c:v>-0.26198299407488002</c:v>
                </c:pt>
                <c:pt idx="1922">
                  <c:v>-0.21396600658109399</c:v>
                </c:pt>
                <c:pt idx="1923">
                  <c:v>-0.43400243711688802</c:v>
                </c:pt>
                <c:pt idx="1924">
                  <c:v>0.46048561257853499</c:v>
                </c:pt>
                <c:pt idx="1925">
                  <c:v>-0.22030087565029499</c:v>
                </c:pt>
                <c:pt idx="1926">
                  <c:v>-0.90373996033317805</c:v>
                </c:pt>
                <c:pt idx="1927">
                  <c:v>0.25288517286164802</c:v>
                </c:pt>
                <c:pt idx="1928">
                  <c:v>-0.30006405107099499</c:v>
                </c:pt>
                <c:pt idx="1929">
                  <c:v>0.30921050663648603</c:v>
                </c:pt>
                <c:pt idx="1930">
                  <c:v>0.32445241545586001</c:v>
                </c:pt>
                <c:pt idx="1931">
                  <c:v>-0.32180253629342398</c:v>
                </c:pt>
                <c:pt idx="1933">
                  <c:v>0.32607282592012199</c:v>
                </c:pt>
                <c:pt idx="1934">
                  <c:v>-0.23649427336359499</c:v>
                </c:pt>
                <c:pt idx="1936">
                  <c:v>0.29718029825987702</c:v>
                </c:pt>
                <c:pt idx="1937">
                  <c:v>1.35477529108321</c:v>
                </c:pt>
                <c:pt idx="1938">
                  <c:v>-0.235886114427759</c:v>
                </c:pt>
                <c:pt idx="1939">
                  <c:v>0.60408517043111598</c:v>
                </c:pt>
                <c:pt idx="1940">
                  <c:v>0.25510711699238903</c:v>
                </c:pt>
                <c:pt idx="1941">
                  <c:v>-0.53231476665605704</c:v>
                </c:pt>
                <c:pt idx="1942">
                  <c:v>-0.49980899214087299</c:v>
                </c:pt>
                <c:pt idx="1943">
                  <c:v>0.47880988012264503</c:v>
                </c:pt>
                <c:pt idx="1944">
                  <c:v>0.18442295484812499</c:v>
                </c:pt>
                <c:pt idx="1945">
                  <c:v>0.368291112653654</c:v>
                </c:pt>
                <c:pt idx="1947">
                  <c:v>-0.42345779914952097</c:v>
                </c:pt>
                <c:pt idx="1948">
                  <c:v>-0.26171315470961198</c:v>
                </c:pt>
                <c:pt idx="1949">
                  <c:v>-0.25031563062058998</c:v>
                </c:pt>
                <c:pt idx="1950">
                  <c:v>-0.22992208587833199</c:v>
                </c:pt>
                <c:pt idx="1951">
                  <c:v>-0.25732297089664202</c:v>
                </c:pt>
                <c:pt idx="1952">
                  <c:v>-0.77170954953624604</c:v>
                </c:pt>
                <c:pt idx="1953">
                  <c:v>0.25947864330356701</c:v>
                </c:pt>
                <c:pt idx="1954">
                  <c:v>-0.332064728040743</c:v>
                </c:pt>
                <c:pt idx="1955">
                  <c:v>0.403780077173995</c:v>
                </c:pt>
                <c:pt idx="1956">
                  <c:v>0.23664623865419401</c:v>
                </c:pt>
                <c:pt idx="1957">
                  <c:v>-0.801408400471875</c:v>
                </c:pt>
                <c:pt idx="1958">
                  <c:v>-0.59191630553266905</c:v>
                </c:pt>
                <c:pt idx="1959">
                  <c:v>-0.29037196582013902</c:v>
                </c:pt>
                <c:pt idx="1960">
                  <c:v>-0.27491016532155998</c:v>
                </c:pt>
                <c:pt idx="1961">
                  <c:v>0.42160112801587801</c:v>
                </c:pt>
                <c:pt idx="1962">
                  <c:v>0.23873275465937299</c:v>
                </c:pt>
                <c:pt idx="1963">
                  <c:v>-0.29488728936659803</c:v>
                </c:pt>
                <c:pt idx="1964">
                  <c:v>0.23227734515779799</c:v>
                </c:pt>
                <c:pt idx="1965">
                  <c:v>-0.34873637197622498</c:v>
                </c:pt>
                <c:pt idx="1966">
                  <c:v>-0.30965849172092602</c:v>
                </c:pt>
                <c:pt idx="1967">
                  <c:v>-0.18306206299987099</c:v>
                </c:pt>
                <c:pt idx="1968">
                  <c:v>0.22726169207767</c:v>
                </c:pt>
                <c:pt idx="1969">
                  <c:v>-0.35685890217169802</c:v>
                </c:pt>
                <c:pt idx="1970">
                  <c:v>-0.25280721717506499</c:v>
                </c:pt>
                <c:pt idx="1971">
                  <c:v>-0.19967569990719999</c:v>
                </c:pt>
                <c:pt idx="1972">
                  <c:v>0.54732803803355101</c:v>
                </c:pt>
                <c:pt idx="1973">
                  <c:v>0.301613830668716</c:v>
                </c:pt>
                <c:pt idx="1974">
                  <c:v>0.68878946208509095</c:v>
                </c:pt>
                <c:pt idx="1975">
                  <c:v>0.48935822119846001</c:v>
                </c:pt>
                <c:pt idx="1976">
                  <c:v>-0.27126140456352699</c:v>
                </c:pt>
                <c:pt idx="1977">
                  <c:v>0.27739352721048699</c:v>
                </c:pt>
                <c:pt idx="1978">
                  <c:v>0.449544231038639</c:v>
                </c:pt>
                <c:pt idx="1979">
                  <c:v>-0.30960848419666198</c:v>
                </c:pt>
                <c:pt idx="1980">
                  <c:v>0.25663213182207201</c:v>
                </c:pt>
                <c:pt idx="1981">
                  <c:v>0.28165468060823501</c:v>
                </c:pt>
                <c:pt idx="1982">
                  <c:v>0.30469455491949099</c:v>
                </c:pt>
                <c:pt idx="1983">
                  <c:v>0.17535149504723899</c:v>
                </c:pt>
                <c:pt idx="1984">
                  <c:v>-0.31272878942090199</c:v>
                </c:pt>
                <c:pt idx="1985">
                  <c:v>0.347398411373389</c:v>
                </c:pt>
                <c:pt idx="1986">
                  <c:v>-0.55572898667515802</c:v>
                </c:pt>
                <c:pt idx="1987">
                  <c:v>-0.65650377005015004</c:v>
                </c:pt>
                <c:pt idx="1988">
                  <c:v>0.48347817348651601</c:v>
                </c:pt>
                <c:pt idx="1989">
                  <c:v>0.33240154038858899</c:v>
                </c:pt>
                <c:pt idx="1990">
                  <c:v>0.482227215165481</c:v>
                </c:pt>
                <c:pt idx="1991">
                  <c:v>0.19860175376698599</c:v>
                </c:pt>
                <c:pt idx="1992">
                  <c:v>-0.25725573750895397</c:v>
                </c:pt>
                <c:pt idx="1993">
                  <c:v>0.62929944899204004</c:v>
                </c:pt>
                <c:pt idx="1994">
                  <c:v>-0.186893610411454</c:v>
                </c:pt>
                <c:pt idx="1995">
                  <c:v>-0.44498154291526898</c:v>
                </c:pt>
                <c:pt idx="1996">
                  <c:v>-0.26947271380602</c:v>
                </c:pt>
                <c:pt idx="1997">
                  <c:v>0.46648256709067198</c:v>
                </c:pt>
                <c:pt idx="1998">
                  <c:v>1.1247883923081401</c:v>
                </c:pt>
                <c:pt idx="1999">
                  <c:v>-0.17405864783745301</c:v>
                </c:pt>
                <c:pt idx="2000">
                  <c:v>-0.44475655610543302</c:v>
                </c:pt>
                <c:pt idx="2001">
                  <c:v>0.32008185593907101</c:v>
                </c:pt>
                <c:pt idx="2002">
                  <c:v>-0.23855841054475899</c:v>
                </c:pt>
                <c:pt idx="2003">
                  <c:v>-0.23945328940010699</c:v>
                </c:pt>
                <c:pt idx="2004">
                  <c:v>-0.45645523417424</c:v>
                </c:pt>
                <c:pt idx="2005">
                  <c:v>-0.63426770620865802</c:v>
                </c:pt>
                <c:pt idx="2006">
                  <c:v>-1.8369455268738699</c:v>
                </c:pt>
                <c:pt idx="2007">
                  <c:v>-0.35630511735556097</c:v>
                </c:pt>
                <c:pt idx="2008">
                  <c:v>-0.43363407523905001</c:v>
                </c:pt>
                <c:pt idx="2009">
                  <c:v>0.37307430992329299</c:v>
                </c:pt>
                <c:pt idx="2010">
                  <c:v>-0.26893195770170097</c:v>
                </c:pt>
                <c:pt idx="2011">
                  <c:v>-0.373511713782258</c:v>
                </c:pt>
                <c:pt idx="2012">
                  <c:v>0.30638706302485202</c:v>
                </c:pt>
                <c:pt idx="2013">
                  <c:v>-0.415863166748698</c:v>
                </c:pt>
                <c:pt idx="2014">
                  <c:v>-0.52154025505688295</c:v>
                </c:pt>
                <c:pt idx="2015">
                  <c:v>-0.178317780916323</c:v>
                </c:pt>
                <c:pt idx="2016">
                  <c:v>0.348923667766528</c:v>
                </c:pt>
                <c:pt idx="2017">
                  <c:v>0.22618469911071701</c:v>
                </c:pt>
                <c:pt idx="2018">
                  <c:v>-0.230361303967338</c:v>
                </c:pt>
                <c:pt idx="2019">
                  <c:v>0.39286541009653703</c:v>
                </c:pt>
                <c:pt idx="2020">
                  <c:v>0.17525586020453901</c:v>
                </c:pt>
                <c:pt idx="2021">
                  <c:v>0.25862737601682001</c:v>
                </c:pt>
                <c:pt idx="2022">
                  <c:v>-0.41166310743393802</c:v>
                </c:pt>
                <c:pt idx="2023">
                  <c:v>-0.29700310798471902</c:v>
                </c:pt>
                <c:pt idx="2025">
                  <c:v>-0.42937964754308899</c:v>
                </c:pt>
                <c:pt idx="2026">
                  <c:v>-0.381827410497459</c:v>
                </c:pt>
                <c:pt idx="2027">
                  <c:v>0.72231320723891701</c:v>
                </c:pt>
                <c:pt idx="2028">
                  <c:v>0.409844435270379</c:v>
                </c:pt>
                <c:pt idx="2029">
                  <c:v>-0.282997029245042</c:v>
                </c:pt>
                <c:pt idx="2030">
                  <c:v>0.29214711236072799</c:v>
                </c:pt>
                <c:pt idx="2031">
                  <c:v>-0.66757687288881296</c:v>
                </c:pt>
                <c:pt idx="2032">
                  <c:v>0.55616033110919305</c:v>
                </c:pt>
                <c:pt idx="2033">
                  <c:v>0.24107394913518701</c:v>
                </c:pt>
                <c:pt idx="2034">
                  <c:v>-0.24958650172285801</c:v>
                </c:pt>
                <c:pt idx="2035">
                  <c:v>-0.41576666648407401</c:v>
                </c:pt>
                <c:pt idx="2036">
                  <c:v>-0.39576763807704701</c:v>
                </c:pt>
                <c:pt idx="2037">
                  <c:v>-0.18121040885815501</c:v>
                </c:pt>
                <c:pt idx="2038">
                  <c:v>0.37405145118346</c:v>
                </c:pt>
                <c:pt idx="2039">
                  <c:v>-0.30544184318558998</c:v>
                </c:pt>
                <c:pt idx="2040">
                  <c:v>-0.489449639544693</c:v>
                </c:pt>
                <c:pt idx="2041">
                  <c:v>0.183792063138496</c:v>
                </c:pt>
                <c:pt idx="2042">
                  <c:v>-0.32035574113744397</c:v>
                </c:pt>
                <c:pt idx="2043">
                  <c:v>0.18186730062178399</c:v>
                </c:pt>
                <c:pt idx="2044">
                  <c:v>-0.38878503633157102</c:v>
                </c:pt>
                <c:pt idx="2045">
                  <c:v>0.30422819848801402</c:v>
                </c:pt>
                <c:pt idx="2046">
                  <c:v>-0.36036592546682999</c:v>
                </c:pt>
                <c:pt idx="2047">
                  <c:v>-0.53518507934392201</c:v>
                </c:pt>
                <c:pt idx="2048">
                  <c:v>-0.31800366203184799</c:v>
                </c:pt>
                <c:pt idx="2049">
                  <c:v>0.584769457024649</c:v>
                </c:pt>
                <c:pt idx="2050">
                  <c:v>-0.49190735049976603</c:v>
                </c:pt>
                <c:pt idx="2051">
                  <c:v>0.30262791479741202</c:v>
                </c:pt>
                <c:pt idx="2052">
                  <c:v>0.22729782793697301</c:v>
                </c:pt>
                <c:pt idx="2053">
                  <c:v>4.7723712202553896</c:v>
                </c:pt>
                <c:pt idx="2054">
                  <c:v>-0.57567461014471399</c:v>
                </c:pt>
                <c:pt idx="2055">
                  <c:v>-0.23754404815734101</c:v>
                </c:pt>
                <c:pt idx="2056">
                  <c:v>0.25413722233431801</c:v>
                </c:pt>
                <c:pt idx="2057">
                  <c:v>-0.396128895269661</c:v>
                </c:pt>
                <c:pt idx="2058">
                  <c:v>0.419341077565481</c:v>
                </c:pt>
                <c:pt idx="2059">
                  <c:v>-0.25845093312224698</c:v>
                </c:pt>
                <c:pt idx="2060">
                  <c:v>0.38449503458593398</c:v>
                </c:pt>
                <c:pt idx="2061">
                  <c:v>-0.369127301070657</c:v>
                </c:pt>
                <c:pt idx="2062">
                  <c:v>-0.22078770984443699</c:v>
                </c:pt>
                <c:pt idx="2063">
                  <c:v>0.61989965961798998</c:v>
                </c:pt>
                <c:pt idx="2064">
                  <c:v>0.24058539252443401</c:v>
                </c:pt>
                <c:pt idx="2065">
                  <c:v>0.15959437960519199</c:v>
                </c:pt>
                <c:pt idx="2066">
                  <c:v>-0.18066359297325299</c:v>
                </c:pt>
                <c:pt idx="2067">
                  <c:v>-0.28675924605766101</c:v>
                </c:pt>
                <c:pt idx="2068">
                  <c:v>-0.20178454269878701</c:v>
                </c:pt>
                <c:pt idx="2069">
                  <c:v>0.269744006290495</c:v>
                </c:pt>
                <c:pt idx="2070">
                  <c:v>0.50959896824908002</c:v>
                </c:pt>
                <c:pt idx="2071">
                  <c:v>-0.22576248327642101</c:v>
                </c:pt>
                <c:pt idx="2072">
                  <c:v>-0.244709417007135</c:v>
                </c:pt>
                <c:pt idx="2073">
                  <c:v>-0.28696518510664698</c:v>
                </c:pt>
                <c:pt idx="2074">
                  <c:v>0.22425464971199099</c:v>
                </c:pt>
                <c:pt idx="2075">
                  <c:v>-0.23776942730020501</c:v>
                </c:pt>
                <c:pt idx="2076">
                  <c:v>0.188073594271015</c:v>
                </c:pt>
                <c:pt idx="2077">
                  <c:v>0.30323774794937203</c:v>
                </c:pt>
                <c:pt idx="2078">
                  <c:v>0.22077603962425599</c:v>
                </c:pt>
                <c:pt idx="2079">
                  <c:v>-0.32496249400751598</c:v>
                </c:pt>
                <c:pt idx="2080">
                  <c:v>-0.321392982112367</c:v>
                </c:pt>
                <c:pt idx="2081">
                  <c:v>0.30960281833143899</c:v>
                </c:pt>
                <c:pt idx="2082">
                  <c:v>-0.26734218920914199</c:v>
                </c:pt>
                <c:pt idx="2083">
                  <c:v>-0.36448840797364401</c:v>
                </c:pt>
                <c:pt idx="2084">
                  <c:v>0.28180352214528898</c:v>
                </c:pt>
                <c:pt idx="2085">
                  <c:v>0.504622659696083</c:v>
                </c:pt>
                <c:pt idx="2086">
                  <c:v>0.34131604774878299</c:v>
                </c:pt>
                <c:pt idx="2087">
                  <c:v>0.202157238527049</c:v>
                </c:pt>
                <c:pt idx="2088">
                  <c:v>0.72413412851853698</c:v>
                </c:pt>
                <c:pt idx="2089">
                  <c:v>0.43057487290330998</c:v>
                </c:pt>
                <c:pt idx="2090">
                  <c:v>0.30557713558771099</c:v>
                </c:pt>
                <c:pt idx="2091">
                  <c:v>0.15245959899810299</c:v>
                </c:pt>
                <c:pt idx="2092">
                  <c:v>-0.22082334539419701</c:v>
                </c:pt>
                <c:pt idx="2093">
                  <c:v>0.302772707992495</c:v>
                </c:pt>
                <c:pt idx="2094">
                  <c:v>-0.37037134026393798</c:v>
                </c:pt>
                <c:pt idx="2095">
                  <c:v>0.90667661518717402</c:v>
                </c:pt>
                <c:pt idx="2096">
                  <c:v>-0.344924876233977</c:v>
                </c:pt>
                <c:pt idx="2097">
                  <c:v>0.13831636371716999</c:v>
                </c:pt>
                <c:pt idx="2098">
                  <c:v>0.28976718197356399</c:v>
                </c:pt>
                <c:pt idx="2099">
                  <c:v>-0.29224262455561201</c:v>
                </c:pt>
                <c:pt idx="2100">
                  <c:v>0.38535982769384602</c:v>
                </c:pt>
                <c:pt idx="2101">
                  <c:v>0.27168529721929502</c:v>
                </c:pt>
                <c:pt idx="2102">
                  <c:v>-0.17707887267964301</c:v>
                </c:pt>
                <c:pt idx="2103">
                  <c:v>0.22598823799224299</c:v>
                </c:pt>
                <c:pt idx="2104">
                  <c:v>-0.34088678928789001</c:v>
                </c:pt>
                <c:pt idx="2105">
                  <c:v>-0.41790927216034202</c:v>
                </c:pt>
                <c:pt idx="2106">
                  <c:v>-0.437245991379207</c:v>
                </c:pt>
                <c:pt idx="2107">
                  <c:v>0.30966478493252803</c:v>
                </c:pt>
                <c:pt idx="2108">
                  <c:v>-0.496108263174874</c:v>
                </c:pt>
                <c:pt idx="2109">
                  <c:v>1.0638379986640101</c:v>
                </c:pt>
                <c:pt idx="2110">
                  <c:v>0.354950213611401</c:v>
                </c:pt>
                <c:pt idx="2111">
                  <c:v>0.40997260077369901</c:v>
                </c:pt>
                <c:pt idx="2112">
                  <c:v>-0.25817581137142498</c:v>
                </c:pt>
                <c:pt idx="2113">
                  <c:v>-0.42591101146174398</c:v>
                </c:pt>
                <c:pt idx="2114">
                  <c:v>0.160460032741605</c:v>
                </c:pt>
                <c:pt idx="2115">
                  <c:v>0.153891999998892</c:v>
                </c:pt>
                <c:pt idx="2116">
                  <c:v>0.134057488088374</c:v>
                </c:pt>
                <c:pt idx="2117">
                  <c:v>0.44672870270153803</c:v>
                </c:pt>
                <c:pt idx="2118">
                  <c:v>-0.20531253288179399</c:v>
                </c:pt>
                <c:pt idx="2119">
                  <c:v>-0.22155792545913899</c:v>
                </c:pt>
                <c:pt idx="2120">
                  <c:v>1.3283792038545801</c:v>
                </c:pt>
                <c:pt idx="2121">
                  <c:v>0.40558864037480702</c:v>
                </c:pt>
                <c:pt idx="2122">
                  <c:v>-0.23420210866694499</c:v>
                </c:pt>
                <c:pt idx="2123">
                  <c:v>0.321702490274754</c:v>
                </c:pt>
                <c:pt idx="2124">
                  <c:v>-0.73023126807721295</c:v>
                </c:pt>
                <c:pt idx="2125">
                  <c:v>1.3038961239296001</c:v>
                </c:pt>
                <c:pt idx="2126">
                  <c:v>-0.35591271320114098</c:v>
                </c:pt>
                <c:pt idx="2127">
                  <c:v>0.16184314694722901</c:v>
                </c:pt>
                <c:pt idx="2128">
                  <c:v>0.265476825568081</c:v>
                </c:pt>
                <c:pt idx="2129">
                  <c:v>-0.18000134891303701</c:v>
                </c:pt>
                <c:pt idx="2130">
                  <c:v>0.22370138582637</c:v>
                </c:pt>
                <c:pt idx="2131">
                  <c:v>0.24521503580453399</c:v>
                </c:pt>
                <c:pt idx="2132">
                  <c:v>-0.20050698939752701</c:v>
                </c:pt>
                <c:pt idx="2133">
                  <c:v>0.43867211597906097</c:v>
                </c:pt>
                <c:pt idx="2134">
                  <c:v>-0.29664665673213803</c:v>
                </c:pt>
                <c:pt idx="2135">
                  <c:v>-0.29423741035936901</c:v>
                </c:pt>
                <c:pt idx="2136">
                  <c:v>0.22909696798316101</c:v>
                </c:pt>
                <c:pt idx="2137">
                  <c:v>-0.57991452972625201</c:v>
                </c:pt>
                <c:pt idx="2138">
                  <c:v>-0.24318202820493401</c:v>
                </c:pt>
                <c:pt idx="2139">
                  <c:v>0.29009522405488303</c:v>
                </c:pt>
                <c:pt idx="2140">
                  <c:v>-0.538146529656369</c:v>
                </c:pt>
                <c:pt idx="2141">
                  <c:v>1.17191927276429</c:v>
                </c:pt>
                <c:pt idx="2142">
                  <c:v>-0.52556871750526102</c:v>
                </c:pt>
                <c:pt idx="2143">
                  <c:v>-0.34395682355631402</c:v>
                </c:pt>
                <c:pt idx="2144">
                  <c:v>0.53578169615521298</c:v>
                </c:pt>
                <c:pt idx="2145">
                  <c:v>-0.62065800553932504</c:v>
                </c:pt>
                <c:pt idx="2146">
                  <c:v>0.20172474662297701</c:v>
                </c:pt>
                <c:pt idx="2147">
                  <c:v>-0.225834109414602</c:v>
                </c:pt>
                <c:pt idx="2148">
                  <c:v>0.31822385026642103</c:v>
                </c:pt>
                <c:pt idx="2149">
                  <c:v>-0.29715732927267102</c:v>
                </c:pt>
                <c:pt idx="2150">
                  <c:v>-0.26287922459601698</c:v>
                </c:pt>
                <c:pt idx="2151">
                  <c:v>0.26345860695762502</c:v>
                </c:pt>
                <c:pt idx="2152">
                  <c:v>-0.19147371941852001</c:v>
                </c:pt>
                <c:pt idx="2153">
                  <c:v>-0.213411242344686</c:v>
                </c:pt>
                <c:pt idx="2154">
                  <c:v>-0.70304700736947001</c:v>
                </c:pt>
                <c:pt idx="2155">
                  <c:v>0.21046117451257701</c:v>
                </c:pt>
                <c:pt idx="2156">
                  <c:v>-0.54330513413588</c:v>
                </c:pt>
                <c:pt idx="2157">
                  <c:v>0.25658707104421402</c:v>
                </c:pt>
                <c:pt idx="2158">
                  <c:v>0.18785976453483899</c:v>
                </c:pt>
                <c:pt idx="2159">
                  <c:v>-0.23771633295525199</c:v>
                </c:pt>
                <c:pt idx="2160">
                  <c:v>-0.19106171886180001</c:v>
                </c:pt>
                <c:pt idx="2161">
                  <c:v>0.372238773853172</c:v>
                </c:pt>
                <c:pt idx="2162">
                  <c:v>0.41599537373518303</c:v>
                </c:pt>
                <c:pt idx="2163">
                  <c:v>-0.43536884119710201</c:v>
                </c:pt>
                <c:pt idx="2164">
                  <c:v>0.20948135565534401</c:v>
                </c:pt>
                <c:pt idx="2165">
                  <c:v>-0.31727978307790899</c:v>
                </c:pt>
                <c:pt idx="2166">
                  <c:v>-0.40110745674117398</c:v>
                </c:pt>
                <c:pt idx="2167">
                  <c:v>1.14123298323289</c:v>
                </c:pt>
                <c:pt idx="2168">
                  <c:v>0.238285644906684</c:v>
                </c:pt>
                <c:pt idx="2169">
                  <c:v>-0.51956133428084506</c:v>
                </c:pt>
                <c:pt idx="2170">
                  <c:v>-0.48329837782256502</c:v>
                </c:pt>
                <c:pt idx="2171">
                  <c:v>-0.84221787740872101</c:v>
                </c:pt>
                <c:pt idx="2172">
                  <c:v>0.21907733790651901</c:v>
                </c:pt>
                <c:pt idx="2173">
                  <c:v>0.23550850603022699</c:v>
                </c:pt>
                <c:pt idx="2174">
                  <c:v>-0.19352727479885401</c:v>
                </c:pt>
                <c:pt idx="2175">
                  <c:v>0.20650562541528</c:v>
                </c:pt>
                <c:pt idx="2176">
                  <c:v>0.61406126882786505</c:v>
                </c:pt>
                <c:pt idx="2177">
                  <c:v>0.18256001485280801</c:v>
                </c:pt>
                <c:pt idx="2178">
                  <c:v>-0.17568284639546999</c:v>
                </c:pt>
                <c:pt idx="2179">
                  <c:v>-0.24848340799726401</c:v>
                </c:pt>
                <c:pt idx="2180">
                  <c:v>0.26802073139088201</c:v>
                </c:pt>
                <c:pt idx="2181">
                  <c:v>-0.68256328197855898</c:v>
                </c:pt>
                <c:pt idx="2182">
                  <c:v>0.18603930172477501</c:v>
                </c:pt>
                <c:pt idx="2183">
                  <c:v>0.36202036517568897</c:v>
                </c:pt>
                <c:pt idx="2184">
                  <c:v>0.23091398540448599</c:v>
                </c:pt>
                <c:pt idx="2185">
                  <c:v>0.27233096830467801</c:v>
                </c:pt>
                <c:pt idx="2186">
                  <c:v>-0.23070635488160801</c:v>
                </c:pt>
                <c:pt idx="2187">
                  <c:v>-0.21049778421022</c:v>
                </c:pt>
                <c:pt idx="2188">
                  <c:v>0.433180197377253</c:v>
                </c:pt>
                <c:pt idx="2189">
                  <c:v>-0.20556943637929301</c:v>
                </c:pt>
                <c:pt idx="2190">
                  <c:v>-0.27333908331373702</c:v>
                </c:pt>
                <c:pt idx="2191">
                  <c:v>-0.16361336256064099</c:v>
                </c:pt>
                <c:pt idx="2192">
                  <c:v>-0.30397346023480598</c:v>
                </c:pt>
                <c:pt idx="2193">
                  <c:v>-0.430850690503986</c:v>
                </c:pt>
                <c:pt idx="2194">
                  <c:v>-0.21548323723916099</c:v>
                </c:pt>
                <c:pt idx="2195">
                  <c:v>0.186621306879489</c:v>
                </c:pt>
                <c:pt idx="2196">
                  <c:v>-0.20124535971539001</c:v>
                </c:pt>
                <c:pt idx="2197">
                  <c:v>-0.406150514102814</c:v>
                </c:pt>
                <c:pt idx="2198">
                  <c:v>0.237734124115556</c:v>
                </c:pt>
                <c:pt idx="2199">
                  <c:v>-0.61693934955034002</c:v>
                </c:pt>
                <c:pt idx="2201">
                  <c:v>0.31702036473742701</c:v>
                </c:pt>
                <c:pt idx="2202">
                  <c:v>0.84127557182485502</c:v>
                </c:pt>
                <c:pt idx="2203">
                  <c:v>0.396560328222332</c:v>
                </c:pt>
                <c:pt idx="2204">
                  <c:v>-0.40096841775418401</c:v>
                </c:pt>
                <c:pt idx="2205">
                  <c:v>-0.25172639408873398</c:v>
                </c:pt>
                <c:pt idx="2206">
                  <c:v>-0.24289037319727899</c:v>
                </c:pt>
                <c:pt idx="2207">
                  <c:v>-0.26559806421390503</c:v>
                </c:pt>
                <c:pt idx="2208">
                  <c:v>-0.36423011037445102</c:v>
                </c:pt>
                <c:pt idx="2209">
                  <c:v>-0.52939690451977905</c:v>
                </c:pt>
                <c:pt idx="2210">
                  <c:v>-0.213737449546401</c:v>
                </c:pt>
                <c:pt idx="2211">
                  <c:v>0.26944088039400699</c:v>
                </c:pt>
                <c:pt idx="2212">
                  <c:v>0.195892976969536</c:v>
                </c:pt>
                <c:pt idx="2213">
                  <c:v>-0.279194269849104</c:v>
                </c:pt>
                <c:pt idx="2214">
                  <c:v>-1.0038939638845299</c:v>
                </c:pt>
                <c:pt idx="2215">
                  <c:v>-0.21317462683867</c:v>
                </c:pt>
                <c:pt idx="2216">
                  <c:v>-0.17723545996704401</c:v>
                </c:pt>
                <c:pt idx="2217">
                  <c:v>-0.17059780418847301</c:v>
                </c:pt>
                <c:pt idx="2218">
                  <c:v>-0.35266633088527599</c:v>
                </c:pt>
                <c:pt idx="2219">
                  <c:v>0.214762848718966</c:v>
                </c:pt>
                <c:pt idx="2220">
                  <c:v>0.327518787087965</c:v>
                </c:pt>
                <c:pt idx="2221">
                  <c:v>0.211816287099892</c:v>
                </c:pt>
                <c:pt idx="2222">
                  <c:v>0.22352449014158299</c:v>
                </c:pt>
                <c:pt idx="2223">
                  <c:v>0.28832868240735299</c:v>
                </c:pt>
                <c:pt idx="2224">
                  <c:v>0.28153762250403402</c:v>
                </c:pt>
                <c:pt idx="2225">
                  <c:v>-0.26948770988229998</c:v>
                </c:pt>
                <c:pt idx="2226">
                  <c:v>-0.236587140191865</c:v>
                </c:pt>
                <c:pt idx="2227">
                  <c:v>0.230656288965053</c:v>
                </c:pt>
                <c:pt idx="2228">
                  <c:v>-0.29271362012491903</c:v>
                </c:pt>
                <c:pt idx="2229">
                  <c:v>-0.49013537566863502</c:v>
                </c:pt>
                <c:pt idx="2230">
                  <c:v>-0.34190636710321398</c:v>
                </c:pt>
                <c:pt idx="2231">
                  <c:v>-0.445699083933424</c:v>
                </c:pt>
                <c:pt idx="2232">
                  <c:v>0.27066577793692398</c:v>
                </c:pt>
                <c:pt idx="2233">
                  <c:v>0.24631963837717699</c:v>
                </c:pt>
                <c:pt idx="2234">
                  <c:v>-0.37779480788199798</c:v>
                </c:pt>
                <c:pt idx="2235">
                  <c:v>0.21836678019418099</c:v>
                </c:pt>
                <c:pt idx="2236">
                  <c:v>0.310007071185884</c:v>
                </c:pt>
                <c:pt idx="2237">
                  <c:v>-0.36887155283700701</c:v>
                </c:pt>
                <c:pt idx="2238">
                  <c:v>0.458118632416119</c:v>
                </c:pt>
                <c:pt idx="2239">
                  <c:v>-0.16238561963806999</c:v>
                </c:pt>
                <c:pt idx="2240">
                  <c:v>0.36975910237859599</c:v>
                </c:pt>
                <c:pt idx="2241">
                  <c:v>-0.28339773628290499</c:v>
                </c:pt>
                <c:pt idx="2242">
                  <c:v>0.352881618090927</c:v>
                </c:pt>
                <c:pt idx="2243">
                  <c:v>0.31182000163609203</c:v>
                </c:pt>
                <c:pt idx="2244">
                  <c:v>0.19039405022077599</c:v>
                </c:pt>
                <c:pt idx="2245">
                  <c:v>0.19267327772729201</c:v>
                </c:pt>
                <c:pt idx="2246">
                  <c:v>0.271054613700072</c:v>
                </c:pt>
                <c:pt idx="2247">
                  <c:v>-0.40175513385461198</c:v>
                </c:pt>
                <c:pt idx="2249">
                  <c:v>0.33699644238814103</c:v>
                </c:pt>
                <c:pt idx="2250">
                  <c:v>-0.69686799402437605</c:v>
                </c:pt>
                <c:pt idx="2251">
                  <c:v>0.19385881203481101</c:v>
                </c:pt>
                <c:pt idx="2252">
                  <c:v>0.32328078688970902</c:v>
                </c:pt>
                <c:pt idx="2253">
                  <c:v>-0.31236024566527998</c:v>
                </c:pt>
                <c:pt idx="2254">
                  <c:v>-0.19020574957540201</c:v>
                </c:pt>
                <c:pt idx="2255">
                  <c:v>0.15505432909227301</c:v>
                </c:pt>
                <c:pt idx="2256">
                  <c:v>-0.18514717447788401</c:v>
                </c:pt>
                <c:pt idx="2257">
                  <c:v>-0.37913132590896298</c:v>
                </c:pt>
                <c:pt idx="2258">
                  <c:v>0.82545539588265604</c:v>
                </c:pt>
                <c:pt idx="2259">
                  <c:v>0.31479440128969699</c:v>
                </c:pt>
                <c:pt idx="2260">
                  <c:v>0.42612687118489201</c:v>
                </c:pt>
                <c:pt idx="2261">
                  <c:v>-0.25439554010347898</c:v>
                </c:pt>
                <c:pt idx="2262">
                  <c:v>-0.39790678894381099</c:v>
                </c:pt>
                <c:pt idx="2263">
                  <c:v>0.34030008998210298</c:v>
                </c:pt>
                <c:pt idx="2264">
                  <c:v>0.195497987321328</c:v>
                </c:pt>
                <c:pt idx="2265">
                  <c:v>0.17160850571516501</c:v>
                </c:pt>
                <c:pt idx="2266">
                  <c:v>-0.20810509436403299</c:v>
                </c:pt>
                <c:pt idx="2267">
                  <c:v>-0.13465724699624901</c:v>
                </c:pt>
                <c:pt idx="2268">
                  <c:v>-0.31730774839891601</c:v>
                </c:pt>
                <c:pt idx="2269">
                  <c:v>-0.26903620557222102</c:v>
                </c:pt>
                <c:pt idx="2270">
                  <c:v>-0.25574528096167498</c:v>
                </c:pt>
                <c:pt idx="2271">
                  <c:v>0.26478122518182801</c:v>
                </c:pt>
                <c:pt idx="2272">
                  <c:v>-0.18396524633397701</c:v>
                </c:pt>
                <c:pt idx="2273">
                  <c:v>0.54466121407202694</c:v>
                </c:pt>
                <c:pt idx="2274">
                  <c:v>-0.19065855614253899</c:v>
                </c:pt>
                <c:pt idx="2275">
                  <c:v>-0.24814391675285299</c:v>
                </c:pt>
                <c:pt idx="2276">
                  <c:v>-0.31076572579439699</c:v>
                </c:pt>
                <c:pt idx="2277">
                  <c:v>0.53600809324054999</c:v>
                </c:pt>
                <c:pt idx="2278">
                  <c:v>0.21678420274072199</c:v>
                </c:pt>
                <c:pt idx="2279">
                  <c:v>-0.34209585823772798</c:v>
                </c:pt>
                <c:pt idx="2280">
                  <c:v>-0.20725443028258</c:v>
                </c:pt>
                <c:pt idx="2281">
                  <c:v>0.17992653713353701</c:v>
                </c:pt>
                <c:pt idx="2282">
                  <c:v>-0.184549301809008</c:v>
                </c:pt>
                <c:pt idx="2283">
                  <c:v>0.37476889427906901</c:v>
                </c:pt>
                <c:pt idx="2284">
                  <c:v>0.28522274576690398</c:v>
                </c:pt>
                <c:pt idx="2285">
                  <c:v>-0.23293056703147999</c:v>
                </c:pt>
                <c:pt idx="2286">
                  <c:v>1.1777330379731701</c:v>
                </c:pt>
                <c:pt idx="2287">
                  <c:v>0.21387313999951199</c:v>
                </c:pt>
                <c:pt idx="2288">
                  <c:v>-0.49064238887362199</c:v>
                </c:pt>
                <c:pt idx="2289">
                  <c:v>0.41568797125854801</c:v>
                </c:pt>
                <c:pt idx="2290">
                  <c:v>0.242599152969319</c:v>
                </c:pt>
                <c:pt idx="2291">
                  <c:v>-0.22737544413517899</c:v>
                </c:pt>
                <c:pt idx="2292">
                  <c:v>-0.34396052316319498</c:v>
                </c:pt>
                <c:pt idx="2293">
                  <c:v>-0.560975170900333</c:v>
                </c:pt>
                <c:pt idx="2294">
                  <c:v>0.52444990136035396</c:v>
                </c:pt>
                <c:pt idx="2295">
                  <c:v>-0.27789666668917801</c:v>
                </c:pt>
                <c:pt idx="2296">
                  <c:v>0.25927744580032502</c:v>
                </c:pt>
                <c:pt idx="2297">
                  <c:v>-0.32573121298885799</c:v>
                </c:pt>
                <c:pt idx="2298">
                  <c:v>0.22469628549488499</c:v>
                </c:pt>
                <c:pt idx="2299">
                  <c:v>0.33729232941097997</c:v>
                </c:pt>
                <c:pt idx="2300">
                  <c:v>0.32811510694767498</c:v>
                </c:pt>
                <c:pt idx="2301">
                  <c:v>-0.15687504041671499</c:v>
                </c:pt>
                <c:pt idx="2302">
                  <c:v>0.74878107708720698</c:v>
                </c:pt>
                <c:pt idx="2303">
                  <c:v>-0.23877602360019701</c:v>
                </c:pt>
                <c:pt idx="2304">
                  <c:v>0.82374516879612503</c:v>
                </c:pt>
                <c:pt idx="2305">
                  <c:v>0.21854943199591201</c:v>
                </c:pt>
                <c:pt idx="2306">
                  <c:v>0.20392873041450901</c:v>
                </c:pt>
                <c:pt idx="2308">
                  <c:v>-0.20904266205842101</c:v>
                </c:pt>
                <c:pt idx="2309">
                  <c:v>-0.45389301053842201</c:v>
                </c:pt>
                <c:pt idx="2310">
                  <c:v>0.31150616274772502</c:v>
                </c:pt>
                <c:pt idx="2311">
                  <c:v>-0.28975282330339103</c:v>
                </c:pt>
                <c:pt idx="2312">
                  <c:v>0.22770231209373901</c:v>
                </c:pt>
                <c:pt idx="2313">
                  <c:v>-0.29717312433408599</c:v>
                </c:pt>
                <c:pt idx="2314">
                  <c:v>-0.220638781735564</c:v>
                </c:pt>
                <c:pt idx="2315">
                  <c:v>0.16909023365828499</c:v>
                </c:pt>
                <c:pt idx="2316">
                  <c:v>-0.46587503364666799</c:v>
                </c:pt>
                <c:pt idx="2317">
                  <c:v>0.50793145933692097</c:v>
                </c:pt>
                <c:pt idx="2318">
                  <c:v>-0.31526872148914098</c:v>
                </c:pt>
                <c:pt idx="2319">
                  <c:v>0.23665275363476701</c:v>
                </c:pt>
                <c:pt idx="2320">
                  <c:v>0.26508118990895502</c:v>
                </c:pt>
                <c:pt idx="2321">
                  <c:v>-0.197592138077506</c:v>
                </c:pt>
                <c:pt idx="2322">
                  <c:v>-0.37951986395371801</c:v>
                </c:pt>
                <c:pt idx="2323">
                  <c:v>-0.21870083941947299</c:v>
                </c:pt>
                <c:pt idx="2324">
                  <c:v>-0.122217502400618</c:v>
                </c:pt>
                <c:pt idx="2325">
                  <c:v>-0.19468820958066499</c:v>
                </c:pt>
                <c:pt idx="2326">
                  <c:v>-0.273279046275821</c:v>
                </c:pt>
                <c:pt idx="2327">
                  <c:v>-0.31004854506419799</c:v>
                </c:pt>
                <c:pt idx="2328">
                  <c:v>-0.330690715627384</c:v>
                </c:pt>
                <c:pt idx="2329">
                  <c:v>-0.47944246522295603</c:v>
                </c:pt>
                <c:pt idx="2330">
                  <c:v>-0.50290838685508599</c:v>
                </c:pt>
                <c:pt idx="2331">
                  <c:v>-0.77795623782606005</c:v>
                </c:pt>
                <c:pt idx="2332">
                  <c:v>0.15025581377456301</c:v>
                </c:pt>
                <c:pt idx="2333">
                  <c:v>-0.204381662710339</c:v>
                </c:pt>
                <c:pt idx="2334">
                  <c:v>-0.26246596149293</c:v>
                </c:pt>
                <c:pt idx="2335">
                  <c:v>-2.4268601255592301</c:v>
                </c:pt>
                <c:pt idx="2336">
                  <c:v>0.185121758609471</c:v>
                </c:pt>
                <c:pt idx="2337">
                  <c:v>-0.23522033833939601</c:v>
                </c:pt>
                <c:pt idx="2338">
                  <c:v>-0.19458096038491501</c:v>
                </c:pt>
                <c:pt idx="2339">
                  <c:v>0.22280593334818</c:v>
                </c:pt>
                <c:pt idx="2340">
                  <c:v>0.39985871023935898</c:v>
                </c:pt>
                <c:pt idx="2341">
                  <c:v>1.10911529106802</c:v>
                </c:pt>
                <c:pt idx="2342">
                  <c:v>-0.30193468549641</c:v>
                </c:pt>
                <c:pt idx="2344">
                  <c:v>-0.323907917134032</c:v>
                </c:pt>
                <c:pt idx="2345">
                  <c:v>-0.25782464146671802</c:v>
                </c:pt>
                <c:pt idx="2346">
                  <c:v>-0.94407397483233402</c:v>
                </c:pt>
                <c:pt idx="2347">
                  <c:v>-0.77632465360613101</c:v>
                </c:pt>
                <c:pt idx="2348">
                  <c:v>-0.31414748908100898</c:v>
                </c:pt>
                <c:pt idx="2349">
                  <c:v>-0.27832453685438502</c:v>
                </c:pt>
                <c:pt idx="2350">
                  <c:v>0.33364063428816498</c:v>
                </c:pt>
                <c:pt idx="2351">
                  <c:v>-1.0865396490468799</c:v>
                </c:pt>
                <c:pt idx="2352">
                  <c:v>0.26071535874838703</c:v>
                </c:pt>
                <c:pt idx="2353">
                  <c:v>0.17726200702206599</c:v>
                </c:pt>
                <c:pt idx="2354">
                  <c:v>-0.41399528505243499</c:v>
                </c:pt>
                <c:pt idx="2355">
                  <c:v>0.14697552423082899</c:v>
                </c:pt>
                <c:pt idx="2356">
                  <c:v>-0.22456834015357199</c:v>
                </c:pt>
                <c:pt idx="2357">
                  <c:v>-0.18752850073560501</c:v>
                </c:pt>
                <c:pt idx="2358">
                  <c:v>-0.36997091179993902</c:v>
                </c:pt>
                <c:pt idx="2359">
                  <c:v>0.25073397468354103</c:v>
                </c:pt>
                <c:pt idx="2361">
                  <c:v>-0.22890061861785399</c:v>
                </c:pt>
                <c:pt idx="2362">
                  <c:v>-0.24770039665937699</c:v>
                </c:pt>
                <c:pt idx="2363">
                  <c:v>-0.20251710994393601</c:v>
                </c:pt>
                <c:pt idx="2364">
                  <c:v>-0.36610161657456902</c:v>
                </c:pt>
                <c:pt idx="2365">
                  <c:v>0.14685970060081199</c:v>
                </c:pt>
                <c:pt idx="2366">
                  <c:v>0.58128898885820701</c:v>
                </c:pt>
                <c:pt idx="2367">
                  <c:v>0.21863922738385599</c:v>
                </c:pt>
                <c:pt idx="2368">
                  <c:v>0.30437136487243099</c:v>
                </c:pt>
                <c:pt idx="2369">
                  <c:v>-0.32102798761144702</c:v>
                </c:pt>
                <c:pt idx="2370">
                  <c:v>0.30622786056676599</c:v>
                </c:pt>
                <c:pt idx="2371">
                  <c:v>-0.209277695629698</c:v>
                </c:pt>
                <c:pt idx="2372">
                  <c:v>-0.18359849854932001</c:v>
                </c:pt>
                <c:pt idx="2373">
                  <c:v>0.19333907689739999</c:v>
                </c:pt>
                <c:pt idx="2374">
                  <c:v>0.95270830685838404</c:v>
                </c:pt>
                <c:pt idx="2375">
                  <c:v>-0.22588707867093399</c:v>
                </c:pt>
                <c:pt idx="2376">
                  <c:v>0.58749178157955295</c:v>
                </c:pt>
                <c:pt idx="2377">
                  <c:v>-0.347560805223188</c:v>
                </c:pt>
                <c:pt idx="2378">
                  <c:v>1.7479154020007801</c:v>
                </c:pt>
                <c:pt idx="2379">
                  <c:v>-0.77333790915688705</c:v>
                </c:pt>
                <c:pt idx="2380">
                  <c:v>-0.36727924197174999</c:v>
                </c:pt>
                <c:pt idx="2381">
                  <c:v>0.20225530450384499</c:v>
                </c:pt>
                <c:pt idx="2382">
                  <c:v>0.25539852901305199</c:v>
                </c:pt>
                <c:pt idx="2383">
                  <c:v>-0.15033299268445399</c:v>
                </c:pt>
                <c:pt idx="2384">
                  <c:v>0.37928083997073703</c:v>
                </c:pt>
                <c:pt idx="2385">
                  <c:v>-0.182551722745319</c:v>
                </c:pt>
                <c:pt idx="2386">
                  <c:v>0.68827318630254297</c:v>
                </c:pt>
                <c:pt idx="2387">
                  <c:v>-0.35448993822344399</c:v>
                </c:pt>
                <c:pt idx="2388">
                  <c:v>-0.21691123809481599</c:v>
                </c:pt>
                <c:pt idx="2389">
                  <c:v>-0.264687551831288</c:v>
                </c:pt>
                <c:pt idx="2391">
                  <c:v>0.15367158502053099</c:v>
                </c:pt>
                <c:pt idx="2392">
                  <c:v>-1.77229342718523</c:v>
                </c:pt>
                <c:pt idx="2393">
                  <c:v>-0.52584604579035099</c:v>
                </c:pt>
                <c:pt idx="2394">
                  <c:v>0.26012464265899898</c:v>
                </c:pt>
                <c:pt idx="2395">
                  <c:v>0.20928061658594299</c:v>
                </c:pt>
                <c:pt idx="2396">
                  <c:v>-0.17802741976907599</c:v>
                </c:pt>
                <c:pt idx="2397">
                  <c:v>0.72965146585614404</c:v>
                </c:pt>
                <c:pt idx="2398">
                  <c:v>-0.22287033035208001</c:v>
                </c:pt>
                <c:pt idx="2399">
                  <c:v>-0.29001274948058797</c:v>
                </c:pt>
                <c:pt idx="2400">
                  <c:v>-0.19988874720177299</c:v>
                </c:pt>
                <c:pt idx="2401">
                  <c:v>0.212663985729969</c:v>
                </c:pt>
                <c:pt idx="2402">
                  <c:v>-2.3680633653452001</c:v>
                </c:pt>
                <c:pt idx="2403">
                  <c:v>-0.39140261839846402</c:v>
                </c:pt>
                <c:pt idx="2404">
                  <c:v>0.20628801146161599</c:v>
                </c:pt>
                <c:pt idx="2405">
                  <c:v>0.30926596643402099</c:v>
                </c:pt>
                <c:pt idx="2406">
                  <c:v>-0.39650484077624998</c:v>
                </c:pt>
                <c:pt idx="2407">
                  <c:v>-0.205359013543085</c:v>
                </c:pt>
                <c:pt idx="2408">
                  <c:v>0.34802364452621798</c:v>
                </c:pt>
                <c:pt idx="2409">
                  <c:v>0.47592234651944698</c:v>
                </c:pt>
                <c:pt idx="2410">
                  <c:v>-0.58776649773758805</c:v>
                </c:pt>
                <c:pt idx="2411">
                  <c:v>-0.20521445490787699</c:v>
                </c:pt>
                <c:pt idx="2412">
                  <c:v>-0.205479247085843</c:v>
                </c:pt>
                <c:pt idx="2413">
                  <c:v>-0.59328270862200905</c:v>
                </c:pt>
                <c:pt idx="2414">
                  <c:v>0.31194533226148502</c:v>
                </c:pt>
                <c:pt idx="2415">
                  <c:v>0.24636081095972501</c:v>
                </c:pt>
                <c:pt idx="2416">
                  <c:v>-0.22149798014351699</c:v>
                </c:pt>
                <c:pt idx="2417">
                  <c:v>0.21745336876247001</c:v>
                </c:pt>
                <c:pt idx="2418">
                  <c:v>0.16220892796560901</c:v>
                </c:pt>
                <c:pt idx="2419">
                  <c:v>-0.330823065052889</c:v>
                </c:pt>
                <c:pt idx="2420">
                  <c:v>-0.57537177000608997</c:v>
                </c:pt>
                <c:pt idx="2421">
                  <c:v>0.28320798486703003</c:v>
                </c:pt>
                <c:pt idx="2422">
                  <c:v>0.62385324074323301</c:v>
                </c:pt>
                <c:pt idx="2423">
                  <c:v>0.29298729755976799</c:v>
                </c:pt>
                <c:pt idx="2424">
                  <c:v>-1.03923532321856</c:v>
                </c:pt>
                <c:pt idx="2425">
                  <c:v>-0.71184581851468498</c:v>
                </c:pt>
                <c:pt idx="2426">
                  <c:v>-0.33003578295685698</c:v>
                </c:pt>
                <c:pt idx="2427">
                  <c:v>-0.37518402859692801</c:v>
                </c:pt>
                <c:pt idx="2428">
                  <c:v>-0.52834943894483499</c:v>
                </c:pt>
                <c:pt idx="2429">
                  <c:v>0.45967922403522199</c:v>
                </c:pt>
                <c:pt idx="2430">
                  <c:v>0.18798136499576901</c:v>
                </c:pt>
                <c:pt idx="2431">
                  <c:v>0.181918414538811</c:v>
                </c:pt>
                <c:pt idx="2432">
                  <c:v>-0.40688408002398502</c:v>
                </c:pt>
                <c:pt idx="2433">
                  <c:v>0.29187470799115101</c:v>
                </c:pt>
                <c:pt idx="2434">
                  <c:v>-0.23697744483802</c:v>
                </c:pt>
                <c:pt idx="2435">
                  <c:v>-0.32968566467850302</c:v>
                </c:pt>
                <c:pt idx="2436">
                  <c:v>-0.37366779561564201</c:v>
                </c:pt>
                <c:pt idx="2437">
                  <c:v>-0.25344193191354603</c:v>
                </c:pt>
                <c:pt idx="2438">
                  <c:v>-0.147997436036959</c:v>
                </c:pt>
                <c:pt idx="2439">
                  <c:v>-0.286938721234689</c:v>
                </c:pt>
                <c:pt idx="2440">
                  <c:v>0.17012388298372899</c:v>
                </c:pt>
                <c:pt idx="2441">
                  <c:v>-1.3802199409943801</c:v>
                </c:pt>
                <c:pt idx="2442">
                  <c:v>0.169820330726457</c:v>
                </c:pt>
                <c:pt idx="2443">
                  <c:v>0.27352381300047302</c:v>
                </c:pt>
                <c:pt idx="2444">
                  <c:v>-0.45429740060812601</c:v>
                </c:pt>
                <c:pt idx="2445">
                  <c:v>-0.22897336696054599</c:v>
                </c:pt>
                <c:pt idx="2446">
                  <c:v>-0.150107796931118</c:v>
                </c:pt>
                <c:pt idx="2447">
                  <c:v>-0.72058431538113599</c:v>
                </c:pt>
                <c:pt idx="2448">
                  <c:v>0.15404989173188399</c:v>
                </c:pt>
                <c:pt idx="2449">
                  <c:v>0.19774825690786799</c:v>
                </c:pt>
                <c:pt idx="2450">
                  <c:v>0.144302339320556</c:v>
                </c:pt>
                <c:pt idx="2451">
                  <c:v>-0.27599639718770902</c:v>
                </c:pt>
                <c:pt idx="2452">
                  <c:v>-0.28488783599200801</c:v>
                </c:pt>
                <c:pt idx="2453">
                  <c:v>-0.22236870534131301</c:v>
                </c:pt>
                <c:pt idx="2454">
                  <c:v>-0.26733417632197198</c:v>
                </c:pt>
                <c:pt idx="2455">
                  <c:v>-0.22799319170288199</c:v>
                </c:pt>
                <c:pt idx="2456">
                  <c:v>0.485397826909781</c:v>
                </c:pt>
                <c:pt idx="2457">
                  <c:v>-0.16815647685113</c:v>
                </c:pt>
                <c:pt idx="2458">
                  <c:v>0.19683013249977399</c:v>
                </c:pt>
                <c:pt idx="2459">
                  <c:v>0.95142552328179697</c:v>
                </c:pt>
                <c:pt idx="2460">
                  <c:v>-0.23264557936452701</c:v>
                </c:pt>
                <c:pt idx="2461">
                  <c:v>-0.18473703438794201</c:v>
                </c:pt>
                <c:pt idx="2462">
                  <c:v>-0.197205603129463</c:v>
                </c:pt>
                <c:pt idx="2464">
                  <c:v>-0.2287283671342</c:v>
                </c:pt>
                <c:pt idx="2465">
                  <c:v>0.18621180969093401</c:v>
                </c:pt>
                <c:pt idx="2466">
                  <c:v>-0.32389190665902601</c:v>
                </c:pt>
                <c:pt idx="2467">
                  <c:v>-1.14000004546406</c:v>
                </c:pt>
                <c:pt idx="2468">
                  <c:v>-0.185797924723268</c:v>
                </c:pt>
                <c:pt idx="2469">
                  <c:v>-0.20276127947636299</c:v>
                </c:pt>
                <c:pt idx="2470">
                  <c:v>-0.27825602088488299</c:v>
                </c:pt>
                <c:pt idx="2471">
                  <c:v>-0.19186173084518801</c:v>
                </c:pt>
                <c:pt idx="2472">
                  <c:v>0.29127392909345401</c:v>
                </c:pt>
                <c:pt idx="2473">
                  <c:v>0.488631174510957</c:v>
                </c:pt>
                <c:pt idx="2474">
                  <c:v>0.27611946987989</c:v>
                </c:pt>
                <c:pt idx="2475">
                  <c:v>-0.27350480508241998</c:v>
                </c:pt>
                <c:pt idx="2476">
                  <c:v>0.16650134077273501</c:v>
                </c:pt>
                <c:pt idx="2477">
                  <c:v>0.15147922732230301</c:v>
                </c:pt>
                <c:pt idx="2478">
                  <c:v>0.16283365331758801</c:v>
                </c:pt>
                <c:pt idx="2479">
                  <c:v>-0.182591508104576</c:v>
                </c:pt>
                <c:pt idx="2480">
                  <c:v>-0.31401189417847297</c:v>
                </c:pt>
                <c:pt idx="2481">
                  <c:v>0.18807337775941599</c:v>
                </c:pt>
                <c:pt idx="2482">
                  <c:v>0.41919073129386297</c:v>
                </c:pt>
                <c:pt idx="2483">
                  <c:v>-0.25613397820768602</c:v>
                </c:pt>
                <c:pt idx="2484">
                  <c:v>0.327664807995456</c:v>
                </c:pt>
                <c:pt idx="2485">
                  <c:v>-0.205505424632661</c:v>
                </c:pt>
                <c:pt idx="2486">
                  <c:v>0.25944822417318503</c:v>
                </c:pt>
                <c:pt idx="2487">
                  <c:v>0.17704427320892299</c:v>
                </c:pt>
                <c:pt idx="2488">
                  <c:v>-0.17721685892529601</c:v>
                </c:pt>
                <c:pt idx="2489">
                  <c:v>0.23896236540513599</c:v>
                </c:pt>
                <c:pt idx="2490">
                  <c:v>0.30888170482878902</c:v>
                </c:pt>
                <c:pt idx="2491">
                  <c:v>0.25280412446665002</c:v>
                </c:pt>
                <c:pt idx="2492">
                  <c:v>-0.24628074523510901</c:v>
                </c:pt>
                <c:pt idx="2493">
                  <c:v>0.14698771606136299</c:v>
                </c:pt>
                <c:pt idx="2494">
                  <c:v>0.26934284288737398</c:v>
                </c:pt>
                <c:pt idx="2495">
                  <c:v>0.61447889129594901</c:v>
                </c:pt>
                <c:pt idx="2496">
                  <c:v>-1.4063619162489001</c:v>
                </c:pt>
                <c:pt idx="2497">
                  <c:v>0.24183889786565799</c:v>
                </c:pt>
                <c:pt idx="2498">
                  <c:v>0.20241311378853999</c:v>
                </c:pt>
                <c:pt idx="2499">
                  <c:v>-0.13413777479726499</c:v>
                </c:pt>
                <c:pt idx="2500">
                  <c:v>0.37094032416650902</c:v>
                </c:pt>
                <c:pt idx="2501">
                  <c:v>-0.12663540214264099</c:v>
                </c:pt>
                <c:pt idx="2502">
                  <c:v>-1.2952906050320301</c:v>
                </c:pt>
                <c:pt idx="2503">
                  <c:v>-0.41736389694875797</c:v>
                </c:pt>
                <c:pt idx="2504">
                  <c:v>0.44242340586485501</c:v>
                </c:pt>
                <c:pt idx="2505">
                  <c:v>1.09912346300468</c:v>
                </c:pt>
                <c:pt idx="2506">
                  <c:v>-0.176825133741877</c:v>
                </c:pt>
                <c:pt idx="2507">
                  <c:v>0.31524990678693499</c:v>
                </c:pt>
              </c:numCache>
            </c:numRef>
          </c:xVal>
          <c:yVal>
            <c:numRef>
              <c:f>'Volcano plots'!$D$40:$D$2547</c:f>
              <c:numCache>
                <c:formatCode>General</c:formatCode>
                <c:ptCount val="2508"/>
                <c:pt idx="0">
                  <c:v>0</c:v>
                </c:pt>
                <c:pt idx="1">
                  <c:v>203.55381048448976</c:v>
                </c:pt>
                <c:pt idx="2">
                  <c:v>71.82282535565146</c:v>
                </c:pt>
                <c:pt idx="3">
                  <c:v>63.263354089865729</c:v>
                </c:pt>
                <c:pt idx="4">
                  <c:v>61.739661871391299</c:v>
                </c:pt>
                <c:pt idx="5">
                  <c:v>54.411764683251349</c:v>
                </c:pt>
                <c:pt idx="6">
                  <c:v>53.991983163613398</c:v>
                </c:pt>
                <c:pt idx="7">
                  <c:v>52.961015534623535</c:v>
                </c:pt>
                <c:pt idx="9">
                  <c:v>51.845666438816039</c:v>
                </c:pt>
                <c:pt idx="10">
                  <c:v>49.370028805269285</c:v>
                </c:pt>
                <c:pt idx="13">
                  <c:v>47.884487228031354</c:v>
                </c:pt>
                <c:pt idx="14">
                  <c:v>46.675823393343634</c:v>
                </c:pt>
                <c:pt idx="15">
                  <c:v>46.473277814592699</c:v>
                </c:pt>
                <c:pt idx="18">
                  <c:v>45.439369751325316</c:v>
                </c:pt>
                <c:pt idx="23">
                  <c:v>39.668787474814629</c:v>
                </c:pt>
                <c:pt idx="25">
                  <c:v>38.357653362651142</c:v>
                </c:pt>
                <c:pt idx="26">
                  <c:v>38.312727869232731</c:v>
                </c:pt>
                <c:pt idx="27">
                  <c:v>38.193449482078108</c:v>
                </c:pt>
                <c:pt idx="31">
                  <c:v>36.039196044451657</c:v>
                </c:pt>
                <c:pt idx="35">
                  <c:v>33.566113467970993</c:v>
                </c:pt>
                <c:pt idx="36">
                  <c:v>33.448037178995783</c:v>
                </c:pt>
                <c:pt idx="37">
                  <c:v>33.060138643788235</c:v>
                </c:pt>
                <c:pt idx="38">
                  <c:v>32.876344230569941</c:v>
                </c:pt>
                <c:pt idx="40">
                  <c:v>32.692712211806629</c:v>
                </c:pt>
                <c:pt idx="42">
                  <c:v>32.558639157078872</c:v>
                </c:pt>
                <c:pt idx="49">
                  <c:v>31.56165261956091</c:v>
                </c:pt>
                <c:pt idx="51">
                  <c:v>31.224380458175848</c:v>
                </c:pt>
                <c:pt idx="52">
                  <c:v>31.167116038422101</c:v>
                </c:pt>
                <c:pt idx="53">
                  <c:v>30.946133693042903</c:v>
                </c:pt>
                <c:pt idx="55">
                  <c:v>30.193162112918451</c:v>
                </c:pt>
                <c:pt idx="60">
                  <c:v>29.075070220193776</c:v>
                </c:pt>
                <c:pt idx="61">
                  <c:v>28.742664148289379</c:v>
                </c:pt>
                <c:pt idx="63">
                  <c:v>28.279724956107824</c:v>
                </c:pt>
                <c:pt idx="64">
                  <c:v>27.858594827648044</c:v>
                </c:pt>
                <c:pt idx="67">
                  <c:v>27.150497927959698</c:v>
                </c:pt>
                <c:pt idx="69">
                  <c:v>26.533109527973703</c:v>
                </c:pt>
                <c:pt idx="70">
                  <c:v>26.502199494979749</c:v>
                </c:pt>
                <c:pt idx="71">
                  <c:v>26.417490500749356</c:v>
                </c:pt>
                <c:pt idx="74">
                  <c:v>26.10670843644068</c:v>
                </c:pt>
                <c:pt idx="77">
                  <c:v>25.102286609909246</c:v>
                </c:pt>
                <c:pt idx="78">
                  <c:v>24.86428199598641</c:v>
                </c:pt>
                <c:pt idx="79">
                  <c:v>24.3930628851381</c:v>
                </c:pt>
                <c:pt idx="80">
                  <c:v>24.310798937097267</c:v>
                </c:pt>
                <c:pt idx="81">
                  <c:v>24.289418213566645</c:v>
                </c:pt>
                <c:pt idx="83">
                  <c:v>24.093687062035777</c:v>
                </c:pt>
                <c:pt idx="84">
                  <c:v>23.91773086995358</c:v>
                </c:pt>
                <c:pt idx="85">
                  <c:v>23.90756180092038</c:v>
                </c:pt>
                <c:pt idx="86">
                  <c:v>23.80354212517398</c:v>
                </c:pt>
                <c:pt idx="87">
                  <c:v>23.506275944740818</c:v>
                </c:pt>
                <c:pt idx="88">
                  <c:v>23.467360627874935</c:v>
                </c:pt>
                <c:pt idx="91">
                  <c:v>23.187935058741786</c:v>
                </c:pt>
                <c:pt idx="94">
                  <c:v>22.434528566543769</c:v>
                </c:pt>
                <c:pt idx="95">
                  <c:v>22.423686102761938</c:v>
                </c:pt>
                <c:pt idx="96">
                  <c:v>22.381255213067391</c:v>
                </c:pt>
                <c:pt idx="97">
                  <c:v>22.370497460812402</c:v>
                </c:pt>
                <c:pt idx="98">
                  <c:v>22.260905344808737</c:v>
                </c:pt>
                <c:pt idx="99">
                  <c:v>22.157796473676182</c:v>
                </c:pt>
                <c:pt idx="100">
                  <c:v>22.11550551054264</c:v>
                </c:pt>
                <c:pt idx="101">
                  <c:v>21.992301391974379</c:v>
                </c:pt>
                <c:pt idx="105">
                  <c:v>21.080078730775739</c:v>
                </c:pt>
                <c:pt idx="106">
                  <c:v>21.064521751059786</c:v>
                </c:pt>
                <c:pt idx="107">
                  <c:v>21.004758151918747</c:v>
                </c:pt>
                <c:pt idx="108">
                  <c:v>20.825304663753791</c:v>
                </c:pt>
                <c:pt idx="109">
                  <c:v>20.680725326781015</c:v>
                </c:pt>
                <c:pt idx="110">
                  <c:v>20.493602401174812</c:v>
                </c:pt>
                <c:pt idx="111">
                  <c:v>20.33779591971884</c:v>
                </c:pt>
                <c:pt idx="112">
                  <c:v>20.250351344948541</c:v>
                </c:pt>
                <c:pt idx="114">
                  <c:v>20.112125304672315</c:v>
                </c:pt>
                <c:pt idx="115">
                  <c:v>19.998867609905151</c:v>
                </c:pt>
                <c:pt idx="116">
                  <c:v>19.873490918611481</c:v>
                </c:pt>
                <c:pt idx="118">
                  <c:v>19.818945825404946</c:v>
                </c:pt>
                <c:pt idx="119">
                  <c:v>19.808751557970773</c:v>
                </c:pt>
                <c:pt idx="120">
                  <c:v>19.785912863930179</c:v>
                </c:pt>
                <c:pt idx="121">
                  <c:v>19.437327557824311</c:v>
                </c:pt>
                <c:pt idx="122">
                  <c:v>19.340069625545905</c:v>
                </c:pt>
                <c:pt idx="123">
                  <c:v>18.997558251536667</c:v>
                </c:pt>
                <c:pt idx="124">
                  <c:v>18.975465933634773</c:v>
                </c:pt>
                <c:pt idx="127">
                  <c:v>18.711145800181377</c:v>
                </c:pt>
                <c:pt idx="128">
                  <c:v>18.699309422741251</c:v>
                </c:pt>
                <c:pt idx="129">
                  <c:v>18.676316268853522</c:v>
                </c:pt>
                <c:pt idx="130">
                  <c:v>18.465498269366609</c:v>
                </c:pt>
                <c:pt idx="131">
                  <c:v>18.342128982349916</c:v>
                </c:pt>
                <c:pt idx="132">
                  <c:v>18.302422783245156</c:v>
                </c:pt>
                <c:pt idx="133">
                  <c:v>18.129013642878032</c:v>
                </c:pt>
                <c:pt idx="134">
                  <c:v>18.062327257356731</c:v>
                </c:pt>
                <c:pt idx="136">
                  <c:v>17.904426816162559</c:v>
                </c:pt>
                <c:pt idx="138">
                  <c:v>17.657965422993481</c:v>
                </c:pt>
                <c:pt idx="139">
                  <c:v>17.571511443705983</c:v>
                </c:pt>
                <c:pt idx="140">
                  <c:v>17.531528243138311</c:v>
                </c:pt>
                <c:pt idx="141">
                  <c:v>17.394710954550799</c:v>
                </c:pt>
                <c:pt idx="142">
                  <c:v>17.346099673273621</c:v>
                </c:pt>
                <c:pt idx="143">
                  <c:v>17.208232357770065</c:v>
                </c:pt>
                <c:pt idx="149">
                  <c:v>16.788919171371429</c:v>
                </c:pt>
                <c:pt idx="151">
                  <c:v>16.687531091978055</c:v>
                </c:pt>
                <c:pt idx="152">
                  <c:v>16.678526991925256</c:v>
                </c:pt>
                <c:pt idx="153">
                  <c:v>16.654520636546227</c:v>
                </c:pt>
                <c:pt idx="154">
                  <c:v>16.429391525984077</c:v>
                </c:pt>
                <c:pt idx="155">
                  <c:v>16.317925785685578</c:v>
                </c:pt>
                <c:pt idx="158">
                  <c:v>16.153833728013218</c:v>
                </c:pt>
                <c:pt idx="159">
                  <c:v>16.04482189621368</c:v>
                </c:pt>
                <c:pt idx="160">
                  <c:v>16.033572997830909</c:v>
                </c:pt>
                <c:pt idx="162">
                  <c:v>15.915888593968626</c:v>
                </c:pt>
                <c:pt idx="163">
                  <c:v>15.812686013183182</c:v>
                </c:pt>
                <c:pt idx="164">
                  <c:v>15.698808610686728</c:v>
                </c:pt>
                <c:pt idx="165">
                  <c:v>15.686670626598369</c:v>
                </c:pt>
                <c:pt idx="166">
                  <c:v>15.61993143846656</c:v>
                </c:pt>
                <c:pt idx="167">
                  <c:v>15.460118220608008</c:v>
                </c:pt>
                <c:pt idx="168">
                  <c:v>15.419904439112285</c:v>
                </c:pt>
                <c:pt idx="170">
                  <c:v>15.384438298256097</c:v>
                </c:pt>
                <c:pt idx="171">
                  <c:v>15.362488322953155</c:v>
                </c:pt>
                <c:pt idx="172">
                  <c:v>15.190669245134773</c:v>
                </c:pt>
                <c:pt idx="173">
                  <c:v>15.150906086458662</c:v>
                </c:pt>
                <c:pt idx="174">
                  <c:v>15.124380526875687</c:v>
                </c:pt>
                <c:pt idx="175">
                  <c:v>15.077875991521406</c:v>
                </c:pt>
                <c:pt idx="176">
                  <c:v>15.061357821621714</c:v>
                </c:pt>
                <c:pt idx="177">
                  <c:v>15.034376724939971</c:v>
                </c:pt>
                <c:pt idx="178">
                  <c:v>15.023854126682544</c:v>
                </c:pt>
                <c:pt idx="179">
                  <c:v>14.990948758806868</c:v>
                </c:pt>
                <c:pt idx="180">
                  <c:v>14.949444550620482</c:v>
                </c:pt>
                <c:pt idx="181">
                  <c:v>14.93359645912326</c:v>
                </c:pt>
                <c:pt idx="182">
                  <c:v>14.916644847183663</c:v>
                </c:pt>
                <c:pt idx="183">
                  <c:v>14.895192410279753</c:v>
                </c:pt>
                <c:pt idx="184">
                  <c:v>14.819986330997434</c:v>
                </c:pt>
                <c:pt idx="185">
                  <c:v>14.782084215396623</c:v>
                </c:pt>
                <c:pt idx="186">
                  <c:v>14.605566227168017</c:v>
                </c:pt>
                <c:pt idx="187">
                  <c:v>14.596794807535501</c:v>
                </c:pt>
                <c:pt idx="188">
                  <c:v>14.487569926498796</c:v>
                </c:pt>
                <c:pt idx="189">
                  <c:v>14.475597154626215</c:v>
                </c:pt>
                <c:pt idx="190">
                  <c:v>14.439370732129602</c:v>
                </c:pt>
                <c:pt idx="191">
                  <c:v>14.423186656090609</c:v>
                </c:pt>
                <c:pt idx="192">
                  <c:v>14.410528791530874</c:v>
                </c:pt>
                <c:pt idx="193">
                  <c:v>14.381480621045066</c:v>
                </c:pt>
                <c:pt idx="194">
                  <c:v>14.361930101090461</c:v>
                </c:pt>
                <c:pt idx="195">
                  <c:v>14.359004835398977</c:v>
                </c:pt>
                <c:pt idx="196">
                  <c:v>14.329418083094497</c:v>
                </c:pt>
                <c:pt idx="197">
                  <c:v>14.318011588758477</c:v>
                </c:pt>
                <c:pt idx="198">
                  <c:v>14.293542302716242</c:v>
                </c:pt>
                <c:pt idx="200">
                  <c:v>14.085420035908735</c:v>
                </c:pt>
                <c:pt idx="201">
                  <c:v>14.075823465632871</c:v>
                </c:pt>
                <c:pt idx="202">
                  <c:v>14.055236425550154</c:v>
                </c:pt>
                <c:pt idx="204">
                  <c:v>14.047278440695088</c:v>
                </c:pt>
                <c:pt idx="205">
                  <c:v>14.03114740246566</c:v>
                </c:pt>
                <c:pt idx="206">
                  <c:v>14.001528501864465</c:v>
                </c:pt>
                <c:pt idx="207">
                  <c:v>13.906488077289561</c:v>
                </c:pt>
                <c:pt idx="208">
                  <c:v>13.898318734237325</c:v>
                </c:pt>
                <c:pt idx="209">
                  <c:v>13.83354739968188</c:v>
                </c:pt>
                <c:pt idx="211">
                  <c:v>13.743755097184284</c:v>
                </c:pt>
                <c:pt idx="212">
                  <c:v>13.706878777018565</c:v>
                </c:pt>
                <c:pt idx="214">
                  <c:v>13.565730460921356</c:v>
                </c:pt>
                <c:pt idx="216">
                  <c:v>13.503044815416601</c:v>
                </c:pt>
                <c:pt idx="217">
                  <c:v>13.500777445705509</c:v>
                </c:pt>
                <c:pt idx="218">
                  <c:v>13.482087512792249</c:v>
                </c:pt>
                <c:pt idx="219">
                  <c:v>13.480029692690712</c:v>
                </c:pt>
                <c:pt idx="222">
                  <c:v>13.423276114874323</c:v>
                </c:pt>
                <c:pt idx="223">
                  <c:v>13.371157336375775</c:v>
                </c:pt>
                <c:pt idx="224">
                  <c:v>13.358544694712821</c:v>
                </c:pt>
                <c:pt idx="226">
                  <c:v>13.334037762805243</c:v>
                </c:pt>
                <c:pt idx="227">
                  <c:v>13.31660193626683</c:v>
                </c:pt>
                <c:pt idx="228">
                  <c:v>13.299503734034959</c:v>
                </c:pt>
                <c:pt idx="230">
                  <c:v>13.214921512344633</c:v>
                </c:pt>
                <c:pt idx="231">
                  <c:v>13.199037892387745</c:v>
                </c:pt>
                <c:pt idx="233">
                  <c:v>13.128019609550721</c:v>
                </c:pt>
                <c:pt idx="234">
                  <c:v>13.09132453612834</c:v>
                </c:pt>
                <c:pt idx="235">
                  <c:v>13.061400674665377</c:v>
                </c:pt>
                <c:pt idx="236">
                  <c:v>13.038454049606813</c:v>
                </c:pt>
                <c:pt idx="237">
                  <c:v>13.034416709556766</c:v>
                </c:pt>
                <c:pt idx="239">
                  <c:v>13.028524905721524</c:v>
                </c:pt>
                <c:pt idx="240">
                  <c:v>12.900882491888156</c:v>
                </c:pt>
                <c:pt idx="241">
                  <c:v>12.85880027719147</c:v>
                </c:pt>
                <c:pt idx="242">
                  <c:v>12.781723177236994</c:v>
                </c:pt>
                <c:pt idx="243">
                  <c:v>12.716577939798187</c:v>
                </c:pt>
                <c:pt idx="245">
                  <c:v>12.667197101473082</c:v>
                </c:pt>
                <c:pt idx="246">
                  <c:v>12.665383599815101</c:v>
                </c:pt>
                <c:pt idx="247">
                  <c:v>12.644124704318799</c:v>
                </c:pt>
                <c:pt idx="248">
                  <c:v>12.637504674555775</c:v>
                </c:pt>
                <c:pt idx="249">
                  <c:v>12.617033153341524</c:v>
                </c:pt>
                <c:pt idx="250">
                  <c:v>12.613770205396781</c:v>
                </c:pt>
                <c:pt idx="251">
                  <c:v>12.577011549628029</c:v>
                </c:pt>
                <c:pt idx="252">
                  <c:v>12.568357933518403</c:v>
                </c:pt>
                <c:pt idx="253">
                  <c:v>12.562774390822876</c:v>
                </c:pt>
                <c:pt idx="254">
                  <c:v>12.530287127549249</c:v>
                </c:pt>
                <c:pt idx="255">
                  <c:v>12.490553582711</c:v>
                </c:pt>
                <c:pt idx="256">
                  <c:v>12.439699817778282</c:v>
                </c:pt>
                <c:pt idx="257">
                  <c:v>12.430383161953898</c:v>
                </c:pt>
                <c:pt idx="259">
                  <c:v>12.416451453384461</c:v>
                </c:pt>
                <c:pt idx="260">
                  <c:v>12.370920641328164</c:v>
                </c:pt>
                <c:pt idx="262">
                  <c:v>12.325038989555578</c:v>
                </c:pt>
                <c:pt idx="263">
                  <c:v>12.317532843341471</c:v>
                </c:pt>
                <c:pt idx="264">
                  <c:v>12.293424622012402</c:v>
                </c:pt>
                <c:pt idx="265">
                  <c:v>12.280632248963233</c:v>
                </c:pt>
                <c:pt idx="266">
                  <c:v>12.277249250590234</c:v>
                </c:pt>
                <c:pt idx="267">
                  <c:v>12.245181942312737</c:v>
                </c:pt>
                <c:pt idx="268">
                  <c:v>12.204809883285131</c:v>
                </c:pt>
                <c:pt idx="269">
                  <c:v>12.189243760013042</c:v>
                </c:pt>
                <c:pt idx="270">
                  <c:v>12.161231362638562</c:v>
                </c:pt>
                <c:pt idx="271">
                  <c:v>12.153641161900961</c:v>
                </c:pt>
                <c:pt idx="272">
                  <c:v>12.060889159468966</c:v>
                </c:pt>
                <c:pt idx="274">
                  <c:v>11.847764768458996</c:v>
                </c:pt>
                <c:pt idx="275">
                  <c:v>11.84587115727046</c:v>
                </c:pt>
                <c:pt idx="276">
                  <c:v>11.80757158846783</c:v>
                </c:pt>
                <c:pt idx="277">
                  <c:v>11.806357422310532</c:v>
                </c:pt>
                <c:pt idx="279">
                  <c:v>11.768658113712698</c:v>
                </c:pt>
                <c:pt idx="280">
                  <c:v>11.745267546869288</c:v>
                </c:pt>
                <c:pt idx="281">
                  <c:v>11.710069914189472</c:v>
                </c:pt>
                <c:pt idx="282">
                  <c:v>11.676603629180383</c:v>
                </c:pt>
                <c:pt idx="283">
                  <c:v>11.49143272441443</c:v>
                </c:pt>
                <c:pt idx="284">
                  <c:v>11.490079167467986</c:v>
                </c:pt>
                <c:pt idx="285">
                  <c:v>11.467544396625438</c:v>
                </c:pt>
                <c:pt idx="286">
                  <c:v>11.429467511463828</c:v>
                </c:pt>
                <c:pt idx="287">
                  <c:v>11.425647492923899</c:v>
                </c:pt>
                <c:pt idx="288">
                  <c:v>11.376319263604277</c:v>
                </c:pt>
                <c:pt idx="291">
                  <c:v>11.345213250075041</c:v>
                </c:pt>
                <c:pt idx="292">
                  <c:v>11.337285374084104</c:v>
                </c:pt>
                <c:pt idx="293">
                  <c:v>11.305991642070868</c:v>
                </c:pt>
                <c:pt idx="294">
                  <c:v>11.301623765636242</c:v>
                </c:pt>
                <c:pt idx="295">
                  <c:v>11.292741006709598</c:v>
                </c:pt>
                <c:pt idx="296">
                  <c:v>11.284872643125828</c:v>
                </c:pt>
                <c:pt idx="297">
                  <c:v>11.260901816575695</c:v>
                </c:pt>
                <c:pt idx="298">
                  <c:v>11.256288317228755</c:v>
                </c:pt>
                <c:pt idx="299">
                  <c:v>11.254813527376719</c:v>
                </c:pt>
                <c:pt idx="300">
                  <c:v>11.215080371985495</c:v>
                </c:pt>
                <c:pt idx="302">
                  <c:v>11.100824057229358</c:v>
                </c:pt>
                <c:pt idx="303">
                  <c:v>11.092816766114016</c:v>
                </c:pt>
                <c:pt idx="304">
                  <c:v>11.015001908512421</c:v>
                </c:pt>
                <c:pt idx="305">
                  <c:v>11.004803707796771</c:v>
                </c:pt>
                <c:pt idx="306">
                  <c:v>10.898618250149728</c:v>
                </c:pt>
                <c:pt idx="307">
                  <c:v>10.892824026906796</c:v>
                </c:pt>
                <c:pt idx="308">
                  <c:v>10.887577430616075</c:v>
                </c:pt>
                <c:pt idx="309">
                  <c:v>10.851264030556896</c:v>
                </c:pt>
                <c:pt idx="313">
                  <c:v>10.718323856055166</c:v>
                </c:pt>
                <c:pt idx="314">
                  <c:v>10.710422102798159</c:v>
                </c:pt>
                <c:pt idx="316">
                  <c:v>10.650957521042217</c:v>
                </c:pt>
                <c:pt idx="319">
                  <c:v>10.625131161570149</c:v>
                </c:pt>
                <c:pt idx="320">
                  <c:v>10.581501529393195</c:v>
                </c:pt>
                <c:pt idx="321">
                  <c:v>10.55186273042264</c:v>
                </c:pt>
                <c:pt idx="322">
                  <c:v>10.550659411831207</c:v>
                </c:pt>
                <c:pt idx="323">
                  <c:v>10.515073633411061</c:v>
                </c:pt>
                <c:pt idx="324">
                  <c:v>10.508041820114666</c:v>
                </c:pt>
                <c:pt idx="325">
                  <c:v>10.50306008486665</c:v>
                </c:pt>
                <c:pt idx="326">
                  <c:v>10.501644377486587</c:v>
                </c:pt>
                <c:pt idx="327">
                  <c:v>10.463584109366208</c:v>
                </c:pt>
                <c:pt idx="328">
                  <c:v>10.450936473797636</c:v>
                </c:pt>
                <c:pt idx="329">
                  <c:v>10.42980714477504</c:v>
                </c:pt>
                <c:pt idx="330">
                  <c:v>10.416055691441391</c:v>
                </c:pt>
                <c:pt idx="332">
                  <c:v>10.345681471725406</c:v>
                </c:pt>
                <c:pt idx="333">
                  <c:v>10.336324324796447</c:v>
                </c:pt>
                <c:pt idx="334">
                  <c:v>10.33413526266019</c:v>
                </c:pt>
                <c:pt idx="335">
                  <c:v>10.293070518085113</c:v>
                </c:pt>
                <c:pt idx="336">
                  <c:v>10.28924021177261</c:v>
                </c:pt>
                <c:pt idx="337">
                  <c:v>10.28740137632189</c:v>
                </c:pt>
                <c:pt idx="338">
                  <c:v>10.285663966384151</c:v>
                </c:pt>
                <c:pt idx="339">
                  <c:v>10.283021417923544</c:v>
                </c:pt>
                <c:pt idx="341">
                  <c:v>10.246379889430811</c:v>
                </c:pt>
                <c:pt idx="342">
                  <c:v>10.243337305997079</c:v>
                </c:pt>
                <c:pt idx="343">
                  <c:v>10.239023860505386</c:v>
                </c:pt>
                <c:pt idx="344">
                  <c:v>10.214163636853797</c:v>
                </c:pt>
                <c:pt idx="345">
                  <c:v>10.187284316194397</c:v>
                </c:pt>
                <c:pt idx="346">
                  <c:v>10.164471862551995</c:v>
                </c:pt>
                <c:pt idx="347">
                  <c:v>10.159420510748047</c:v>
                </c:pt>
                <c:pt idx="349">
                  <c:v>10.135784870350463</c:v>
                </c:pt>
                <c:pt idx="350">
                  <c:v>10.133444552660785</c:v>
                </c:pt>
                <c:pt idx="351">
                  <c:v>10.088004163520525</c:v>
                </c:pt>
                <c:pt idx="352">
                  <c:v>10.087697519808557</c:v>
                </c:pt>
                <c:pt idx="353">
                  <c:v>10.028692452033342</c:v>
                </c:pt>
                <c:pt idx="354">
                  <c:v>9.9846967537171363</c:v>
                </c:pt>
                <c:pt idx="355">
                  <c:v>9.9635776987043077</c:v>
                </c:pt>
                <c:pt idx="356">
                  <c:v>9.9623324554649884</c:v>
                </c:pt>
                <c:pt idx="357">
                  <c:v>9.94974815863225</c:v>
                </c:pt>
                <c:pt idx="358">
                  <c:v>9.9395082822197587</c:v>
                </c:pt>
                <c:pt idx="360">
                  <c:v>9.9022006021446174</c:v>
                </c:pt>
                <c:pt idx="361">
                  <c:v>9.8827195486638946</c:v>
                </c:pt>
                <c:pt idx="362">
                  <c:v>9.8661153596638158</c:v>
                </c:pt>
                <c:pt idx="363">
                  <c:v>9.8599061335933058</c:v>
                </c:pt>
                <c:pt idx="364">
                  <c:v>9.8295354078416484</c:v>
                </c:pt>
                <c:pt idx="365">
                  <c:v>9.8260403614597234</c:v>
                </c:pt>
                <c:pt idx="366">
                  <c:v>9.8096140018215152</c:v>
                </c:pt>
                <c:pt idx="367">
                  <c:v>9.8050293711868175</c:v>
                </c:pt>
                <c:pt idx="368">
                  <c:v>9.8031181593157584</c:v>
                </c:pt>
                <c:pt idx="369">
                  <c:v>9.7631621087223035</c:v>
                </c:pt>
                <c:pt idx="370">
                  <c:v>9.762195275614463</c:v>
                </c:pt>
                <c:pt idx="371">
                  <c:v>9.7593935080758172</c:v>
                </c:pt>
                <c:pt idx="372">
                  <c:v>9.7435532490676025</c:v>
                </c:pt>
                <c:pt idx="373">
                  <c:v>9.7362025151910458</c:v>
                </c:pt>
                <c:pt idx="374">
                  <c:v>9.7179065459472103</c:v>
                </c:pt>
                <c:pt idx="375">
                  <c:v>9.7025362976384173</c:v>
                </c:pt>
                <c:pt idx="376">
                  <c:v>9.6746284329881167</c:v>
                </c:pt>
                <c:pt idx="377">
                  <c:v>9.6303735054095263</c:v>
                </c:pt>
                <c:pt idx="379">
                  <c:v>9.5730518265474913</c:v>
                </c:pt>
                <c:pt idx="381">
                  <c:v>9.5499269556472477</c:v>
                </c:pt>
                <c:pt idx="382">
                  <c:v>9.5409169820841608</c:v>
                </c:pt>
                <c:pt idx="383">
                  <c:v>9.5340699240329361</c:v>
                </c:pt>
                <c:pt idx="384">
                  <c:v>9.5338101642425226</c:v>
                </c:pt>
                <c:pt idx="385">
                  <c:v>9.4744652197175245</c:v>
                </c:pt>
                <c:pt idx="386">
                  <c:v>9.4710542483870466</c:v>
                </c:pt>
                <c:pt idx="388">
                  <c:v>9.4517803699281195</c:v>
                </c:pt>
                <c:pt idx="390">
                  <c:v>9.3929549436622626</c:v>
                </c:pt>
                <c:pt idx="391">
                  <c:v>9.3668357404868967</c:v>
                </c:pt>
                <c:pt idx="392">
                  <c:v>9.3491870298432698</c:v>
                </c:pt>
                <c:pt idx="394">
                  <c:v>9.3104773628111452</c:v>
                </c:pt>
                <c:pt idx="395">
                  <c:v>9.3027878453692949</c:v>
                </c:pt>
                <c:pt idx="397">
                  <c:v>9.2721808490096578</c:v>
                </c:pt>
                <c:pt idx="398">
                  <c:v>9.2692397626938376</c:v>
                </c:pt>
                <c:pt idx="399">
                  <c:v>9.2648006033028949</c:v>
                </c:pt>
                <c:pt idx="400">
                  <c:v>9.255781117346638</c:v>
                </c:pt>
                <c:pt idx="401">
                  <c:v>9.2421135803600976</c:v>
                </c:pt>
                <c:pt idx="402">
                  <c:v>9.2376071995023921</c:v>
                </c:pt>
                <c:pt idx="403">
                  <c:v>9.2228225339582348</c:v>
                </c:pt>
                <c:pt idx="404">
                  <c:v>9.2219847091280318</c:v>
                </c:pt>
                <c:pt idx="405">
                  <c:v>9.2167997277764417</c:v>
                </c:pt>
                <c:pt idx="406">
                  <c:v>9.2011545074051497</c:v>
                </c:pt>
                <c:pt idx="407">
                  <c:v>9.1565603872706536</c:v>
                </c:pt>
                <c:pt idx="408">
                  <c:v>9.1373090964712436</c:v>
                </c:pt>
                <c:pt idx="409">
                  <c:v>9.1312752297515427</c:v>
                </c:pt>
                <c:pt idx="410">
                  <c:v>9.0790153795585518</c:v>
                </c:pt>
                <c:pt idx="411">
                  <c:v>9.0736638565146066</c:v>
                </c:pt>
                <c:pt idx="412">
                  <c:v>9.0731705633786994</c:v>
                </c:pt>
                <c:pt idx="413">
                  <c:v>9.0707729720082888</c:v>
                </c:pt>
                <c:pt idx="415">
                  <c:v>9.0460860766156799</c:v>
                </c:pt>
                <c:pt idx="416">
                  <c:v>9.0266135362813262</c:v>
                </c:pt>
                <c:pt idx="417">
                  <c:v>9.0149610394267494</c:v>
                </c:pt>
                <c:pt idx="418">
                  <c:v>8.9779447309199298</c:v>
                </c:pt>
                <c:pt idx="420">
                  <c:v>8.9303657638902738</c:v>
                </c:pt>
                <c:pt idx="421">
                  <c:v>8.9130360185003834</c:v>
                </c:pt>
                <c:pt idx="422">
                  <c:v>8.8992486291024449</c:v>
                </c:pt>
                <c:pt idx="423">
                  <c:v>8.8956457247642309</c:v>
                </c:pt>
                <c:pt idx="424">
                  <c:v>8.8788455675683196</c:v>
                </c:pt>
                <c:pt idx="425">
                  <c:v>8.8737744885781229</c:v>
                </c:pt>
                <c:pt idx="426">
                  <c:v>8.8683817072588624</c:v>
                </c:pt>
                <c:pt idx="427">
                  <c:v>8.8578367146571395</c:v>
                </c:pt>
                <c:pt idx="428">
                  <c:v>8.8405172998868196</c:v>
                </c:pt>
                <c:pt idx="429">
                  <c:v>8.8062734260189117</c:v>
                </c:pt>
                <c:pt idx="430">
                  <c:v>8.7898524145233949</c:v>
                </c:pt>
                <c:pt idx="431">
                  <c:v>8.7835204206922519</c:v>
                </c:pt>
                <c:pt idx="432">
                  <c:v>8.77955775913723</c:v>
                </c:pt>
                <c:pt idx="433">
                  <c:v>8.7789140236786327</c:v>
                </c:pt>
                <c:pt idx="434">
                  <c:v>8.7755885864552337</c:v>
                </c:pt>
                <c:pt idx="435">
                  <c:v>8.7659392497172224</c:v>
                </c:pt>
                <c:pt idx="436">
                  <c:v>8.7519413986156422</c:v>
                </c:pt>
                <c:pt idx="437">
                  <c:v>8.7270850578608226</c:v>
                </c:pt>
                <c:pt idx="438">
                  <c:v>8.7163002065534574</c:v>
                </c:pt>
                <c:pt idx="439">
                  <c:v>8.715057125127176</c:v>
                </c:pt>
                <c:pt idx="441">
                  <c:v>8.6586442799410452</c:v>
                </c:pt>
                <c:pt idx="442">
                  <c:v>8.5891967726458276</c:v>
                </c:pt>
                <c:pt idx="443">
                  <c:v>8.5859130990233847</c:v>
                </c:pt>
                <c:pt idx="444">
                  <c:v>8.5846353154145021</c:v>
                </c:pt>
                <c:pt idx="445">
                  <c:v>8.5657667777431108</c:v>
                </c:pt>
                <c:pt idx="446">
                  <c:v>8.5513770204412083</c:v>
                </c:pt>
                <c:pt idx="447">
                  <c:v>8.5361817114311069</c:v>
                </c:pt>
                <c:pt idx="448">
                  <c:v>8.5114349813180592</c:v>
                </c:pt>
                <c:pt idx="449">
                  <c:v>8.5043022221707716</c:v>
                </c:pt>
                <c:pt idx="450">
                  <c:v>8.451210811739756</c:v>
                </c:pt>
                <c:pt idx="451">
                  <c:v>8.4494526005924548</c:v>
                </c:pt>
                <c:pt idx="452">
                  <c:v>8.4395807152774651</c:v>
                </c:pt>
                <c:pt idx="454">
                  <c:v>8.4051155216264366</c:v>
                </c:pt>
                <c:pt idx="455">
                  <c:v>8.3957928228582119</c:v>
                </c:pt>
                <c:pt idx="456">
                  <c:v>8.3719053325317567</c:v>
                </c:pt>
                <c:pt idx="457">
                  <c:v>8.3460472208483587</c:v>
                </c:pt>
                <c:pt idx="458">
                  <c:v>8.3443433743952191</c:v>
                </c:pt>
                <c:pt idx="459">
                  <c:v>8.3324590921784569</c:v>
                </c:pt>
                <c:pt idx="460">
                  <c:v>8.3298542013265262</c:v>
                </c:pt>
                <c:pt idx="461">
                  <c:v>8.2764476387278592</c:v>
                </c:pt>
                <c:pt idx="462">
                  <c:v>8.2651548808156399</c:v>
                </c:pt>
                <c:pt idx="464">
                  <c:v>8.2534050308872811</c:v>
                </c:pt>
                <c:pt idx="465">
                  <c:v>8.2524889829667654</c:v>
                </c:pt>
                <c:pt idx="466">
                  <c:v>8.2497443613348285</c:v>
                </c:pt>
                <c:pt idx="467">
                  <c:v>8.2379551865278202</c:v>
                </c:pt>
                <c:pt idx="468">
                  <c:v>8.229945382843221</c:v>
                </c:pt>
                <c:pt idx="469">
                  <c:v>8.2129340079805253</c:v>
                </c:pt>
                <c:pt idx="470">
                  <c:v>8.191099988295754</c:v>
                </c:pt>
                <c:pt idx="471">
                  <c:v>8.1486217572358282</c:v>
                </c:pt>
                <c:pt idx="472">
                  <c:v>8.1212944215878533</c:v>
                </c:pt>
                <c:pt idx="473">
                  <c:v>8.1077680470652389</c:v>
                </c:pt>
                <c:pt idx="474">
                  <c:v>8.1073693035902323</c:v>
                </c:pt>
                <c:pt idx="475">
                  <c:v>8.0658423334425535</c:v>
                </c:pt>
                <c:pt idx="476">
                  <c:v>8.0602706090960261</c:v>
                </c:pt>
                <c:pt idx="477">
                  <c:v>8.0568939955643089</c:v>
                </c:pt>
                <c:pt idx="478">
                  <c:v>8.0364531907325762</c:v>
                </c:pt>
                <c:pt idx="479">
                  <c:v>8.0194281993732712</c:v>
                </c:pt>
                <c:pt idx="480">
                  <c:v>8.0109486276792303</c:v>
                </c:pt>
                <c:pt idx="481">
                  <c:v>7.9994600887234419</c:v>
                </c:pt>
                <c:pt idx="482">
                  <c:v>7.9945807493934522</c:v>
                </c:pt>
                <c:pt idx="483">
                  <c:v>7.9927308065785949</c:v>
                </c:pt>
                <c:pt idx="484">
                  <c:v>7.9845094066370592</c:v>
                </c:pt>
                <c:pt idx="485">
                  <c:v>7.975138889475188</c:v>
                </c:pt>
                <c:pt idx="486">
                  <c:v>7.9512103600856747</c:v>
                </c:pt>
                <c:pt idx="487">
                  <c:v>7.9483741270289752</c:v>
                </c:pt>
                <c:pt idx="488">
                  <c:v>7.9478024825771447</c:v>
                </c:pt>
                <c:pt idx="489">
                  <c:v>7.9397964840890314</c:v>
                </c:pt>
                <c:pt idx="490">
                  <c:v>7.938509456474578</c:v>
                </c:pt>
                <c:pt idx="492">
                  <c:v>7.8945004226658728</c:v>
                </c:pt>
                <c:pt idx="493">
                  <c:v>7.8780400593246007</c:v>
                </c:pt>
                <c:pt idx="494">
                  <c:v>7.8766169031705333</c:v>
                </c:pt>
                <c:pt idx="495">
                  <c:v>7.8590665286253785</c:v>
                </c:pt>
                <c:pt idx="496">
                  <c:v>7.844733772098639</c:v>
                </c:pt>
                <c:pt idx="498">
                  <c:v>7.8260657378332859</c:v>
                </c:pt>
                <c:pt idx="499">
                  <c:v>7.7932368473637395</c:v>
                </c:pt>
                <c:pt idx="500">
                  <c:v>7.7902817069156951</c:v>
                </c:pt>
                <c:pt idx="501">
                  <c:v>7.7458388623199657</c:v>
                </c:pt>
                <c:pt idx="502">
                  <c:v>7.7378584603168061</c:v>
                </c:pt>
                <c:pt idx="503">
                  <c:v>7.7340237880637837</c:v>
                </c:pt>
                <c:pt idx="504">
                  <c:v>7.7284869327078116</c:v>
                </c:pt>
                <c:pt idx="505">
                  <c:v>7.7220371901752562</c:v>
                </c:pt>
                <c:pt idx="506">
                  <c:v>7.7212726870611057</c:v>
                </c:pt>
                <c:pt idx="507">
                  <c:v>7.7158618727511028</c:v>
                </c:pt>
                <c:pt idx="508">
                  <c:v>7.6407704337080657</c:v>
                </c:pt>
                <c:pt idx="509">
                  <c:v>7.6272008578317898</c:v>
                </c:pt>
                <c:pt idx="510">
                  <c:v>7.6106392865908239</c:v>
                </c:pt>
                <c:pt idx="511">
                  <c:v>7.6071967616053033</c:v>
                </c:pt>
                <c:pt idx="512">
                  <c:v>7.586326237548465</c:v>
                </c:pt>
                <c:pt idx="513">
                  <c:v>7.5833786836347432</c:v>
                </c:pt>
                <c:pt idx="514">
                  <c:v>7.5808848472027988</c:v>
                </c:pt>
                <c:pt idx="515">
                  <c:v>7.572075972070925</c:v>
                </c:pt>
                <c:pt idx="516">
                  <c:v>7.5527246270929522</c:v>
                </c:pt>
                <c:pt idx="517">
                  <c:v>7.5481269456955289</c:v>
                </c:pt>
                <c:pt idx="518">
                  <c:v>7.5378027827635874</c:v>
                </c:pt>
                <c:pt idx="519">
                  <c:v>7.5279591131496</c:v>
                </c:pt>
                <c:pt idx="520">
                  <c:v>7.5121965159636233</c:v>
                </c:pt>
                <c:pt idx="521">
                  <c:v>7.5027823687457644</c:v>
                </c:pt>
                <c:pt idx="522">
                  <c:v>7.5015789333243603</c:v>
                </c:pt>
                <c:pt idx="523">
                  <c:v>7.4811925037061</c:v>
                </c:pt>
                <c:pt idx="524">
                  <c:v>7.4789161514789368</c:v>
                </c:pt>
                <c:pt idx="525">
                  <c:v>7.4534974082279133</c:v>
                </c:pt>
                <c:pt idx="526">
                  <c:v>7.4383921883571222</c:v>
                </c:pt>
                <c:pt idx="527">
                  <c:v>7.4275306100273912</c:v>
                </c:pt>
                <c:pt idx="528">
                  <c:v>7.4227911963003912</c:v>
                </c:pt>
                <c:pt idx="529">
                  <c:v>7.3921396499875467</c:v>
                </c:pt>
                <c:pt idx="530">
                  <c:v>7.3856100478575533</c:v>
                </c:pt>
                <c:pt idx="531">
                  <c:v>7.3752526398878793</c:v>
                </c:pt>
                <c:pt idx="532">
                  <c:v>7.3543490379944512</c:v>
                </c:pt>
                <c:pt idx="533">
                  <c:v>7.331873232257772</c:v>
                </c:pt>
                <c:pt idx="534">
                  <c:v>7.3261966709466817</c:v>
                </c:pt>
                <c:pt idx="535">
                  <c:v>7.3032238229472615</c:v>
                </c:pt>
                <c:pt idx="536">
                  <c:v>7.2870031094201959</c:v>
                </c:pt>
                <c:pt idx="537">
                  <c:v>7.2759643631558806</c:v>
                </c:pt>
                <c:pt idx="538">
                  <c:v>7.250678800816222</c:v>
                </c:pt>
                <c:pt idx="539">
                  <c:v>7.2488064808504378</c:v>
                </c:pt>
                <c:pt idx="540">
                  <c:v>7.2366666380593605</c:v>
                </c:pt>
                <c:pt idx="541">
                  <c:v>7.2352124917644334</c:v>
                </c:pt>
                <c:pt idx="544">
                  <c:v>7.145198539363034</c:v>
                </c:pt>
                <c:pt idx="545">
                  <c:v>7.1223513606514155</c:v>
                </c:pt>
                <c:pt idx="546">
                  <c:v>7.1139381598473816</c:v>
                </c:pt>
                <c:pt idx="547">
                  <c:v>7.0329117764696694</c:v>
                </c:pt>
                <c:pt idx="548">
                  <c:v>7.0295349898928654</c:v>
                </c:pt>
                <c:pt idx="549">
                  <c:v>7.0222830426630836</c:v>
                </c:pt>
                <c:pt idx="550">
                  <c:v>7.0205326850423999</c:v>
                </c:pt>
                <c:pt idx="551">
                  <c:v>7.0055701409201863</c:v>
                </c:pt>
                <c:pt idx="552">
                  <c:v>6.987461765191755</c:v>
                </c:pt>
                <c:pt idx="553">
                  <c:v>6.9858807321880043</c:v>
                </c:pt>
                <c:pt idx="554">
                  <c:v>6.9553451463637703</c:v>
                </c:pt>
                <c:pt idx="555">
                  <c:v>6.9544391473020237</c:v>
                </c:pt>
                <c:pt idx="556">
                  <c:v>6.9331091060660421</c:v>
                </c:pt>
                <c:pt idx="557">
                  <c:v>6.9294670037461819</c:v>
                </c:pt>
                <c:pt idx="558">
                  <c:v>6.9252994075845358</c:v>
                </c:pt>
                <c:pt idx="559">
                  <c:v>6.9034791376230578</c:v>
                </c:pt>
                <c:pt idx="560">
                  <c:v>6.892896654715754</c:v>
                </c:pt>
                <c:pt idx="561">
                  <c:v>6.8927846441317371</c:v>
                </c:pt>
                <c:pt idx="562">
                  <c:v>6.891137649547983</c:v>
                </c:pt>
                <c:pt idx="563">
                  <c:v>6.8887516803715219</c:v>
                </c:pt>
                <c:pt idx="564">
                  <c:v>6.8812741049201005</c:v>
                </c:pt>
                <c:pt idx="565">
                  <c:v>6.8801123949524481</c:v>
                </c:pt>
                <c:pt idx="566">
                  <c:v>6.873365720128735</c:v>
                </c:pt>
                <c:pt idx="567">
                  <c:v>6.872015636716406</c:v>
                </c:pt>
                <c:pt idx="568">
                  <c:v>6.8676986424236448</c:v>
                </c:pt>
                <c:pt idx="569">
                  <c:v>6.8645422280711035</c:v>
                </c:pt>
                <c:pt idx="570">
                  <c:v>6.8451092342455269</c:v>
                </c:pt>
                <c:pt idx="571">
                  <c:v>6.8389826691300009</c:v>
                </c:pt>
                <c:pt idx="572">
                  <c:v>6.8378678798616637</c:v>
                </c:pt>
                <c:pt idx="573">
                  <c:v>6.8353055775082261</c:v>
                </c:pt>
                <c:pt idx="574">
                  <c:v>6.8211623070332523</c:v>
                </c:pt>
                <c:pt idx="575">
                  <c:v>6.7759678927453564</c:v>
                </c:pt>
                <c:pt idx="576">
                  <c:v>6.7743546464978142</c:v>
                </c:pt>
                <c:pt idx="577">
                  <c:v>6.7625330400227659</c:v>
                </c:pt>
                <c:pt idx="578">
                  <c:v>6.7597605188792196</c:v>
                </c:pt>
                <c:pt idx="579">
                  <c:v>6.7509671504019222</c:v>
                </c:pt>
                <c:pt idx="580">
                  <c:v>6.7443078204999445</c:v>
                </c:pt>
                <c:pt idx="581">
                  <c:v>6.7228526603332819</c:v>
                </c:pt>
                <c:pt idx="582">
                  <c:v>6.7156172740151847</c:v>
                </c:pt>
                <c:pt idx="583">
                  <c:v>6.7133676521936803</c:v>
                </c:pt>
                <c:pt idx="584">
                  <c:v>6.6999212501263594</c:v>
                </c:pt>
                <c:pt idx="585">
                  <c:v>6.6881056452036054</c:v>
                </c:pt>
                <c:pt idx="586">
                  <c:v>6.6677775620678377</c:v>
                </c:pt>
                <c:pt idx="587">
                  <c:v>6.6606776840843995</c:v>
                </c:pt>
                <c:pt idx="588">
                  <c:v>6.6516761656027841</c:v>
                </c:pt>
                <c:pt idx="590">
                  <c:v>6.6282418547273672</c:v>
                </c:pt>
                <c:pt idx="591">
                  <c:v>6.620764786350108</c:v>
                </c:pt>
                <c:pt idx="593">
                  <c:v>6.6004356098375503</c:v>
                </c:pt>
                <c:pt idx="594">
                  <c:v>6.5968694694258776</c:v>
                </c:pt>
                <c:pt idx="595">
                  <c:v>6.5939176705495921</c:v>
                </c:pt>
                <c:pt idx="596">
                  <c:v>6.5869382303910093</c:v>
                </c:pt>
                <c:pt idx="597">
                  <c:v>6.5766283251790014</c:v>
                </c:pt>
                <c:pt idx="598">
                  <c:v>6.5683867210212812</c:v>
                </c:pt>
                <c:pt idx="599">
                  <c:v>6.5592960631525079</c:v>
                </c:pt>
                <c:pt idx="600">
                  <c:v>6.536519661102667</c:v>
                </c:pt>
                <c:pt idx="601">
                  <c:v>6.5250115076095137</c:v>
                </c:pt>
                <c:pt idx="603">
                  <c:v>6.5085486950399636</c:v>
                </c:pt>
                <c:pt idx="604">
                  <c:v>6.507682930373285</c:v>
                </c:pt>
                <c:pt idx="605">
                  <c:v>6.4845017264366334</c:v>
                </c:pt>
                <c:pt idx="606">
                  <c:v>6.4822730628977769</c:v>
                </c:pt>
                <c:pt idx="607">
                  <c:v>6.4674127906376988</c:v>
                </c:pt>
                <c:pt idx="608">
                  <c:v>6.4647039347049979</c:v>
                </c:pt>
                <c:pt idx="609">
                  <c:v>6.4579755438743023</c:v>
                </c:pt>
                <c:pt idx="610">
                  <c:v>6.4086824010759278</c:v>
                </c:pt>
                <c:pt idx="611">
                  <c:v>6.3974646188138431</c:v>
                </c:pt>
                <c:pt idx="612">
                  <c:v>6.396384693199721</c:v>
                </c:pt>
                <c:pt idx="613">
                  <c:v>6.3952459051530894</c:v>
                </c:pt>
                <c:pt idx="614">
                  <c:v>6.381656800804854</c:v>
                </c:pt>
                <c:pt idx="615">
                  <c:v>6.3809772164648795</c:v>
                </c:pt>
                <c:pt idx="616">
                  <c:v>6.36043623273763</c:v>
                </c:pt>
                <c:pt idx="617">
                  <c:v>6.3493789508388181</c:v>
                </c:pt>
                <c:pt idx="618">
                  <c:v>6.3317707525105575</c:v>
                </c:pt>
                <c:pt idx="619">
                  <c:v>6.2795755204459738</c:v>
                </c:pt>
                <c:pt idx="620">
                  <c:v>6.2793044754358469</c:v>
                </c:pt>
                <c:pt idx="621">
                  <c:v>6.2790787403409265</c:v>
                </c:pt>
                <c:pt idx="623">
                  <c:v>6.2687661553074685</c:v>
                </c:pt>
                <c:pt idx="624">
                  <c:v>6.2632628545340188</c:v>
                </c:pt>
                <c:pt idx="625">
                  <c:v>6.2574130703880781</c:v>
                </c:pt>
                <c:pt idx="626">
                  <c:v>6.255400635548825</c:v>
                </c:pt>
                <c:pt idx="627">
                  <c:v>6.2515641024544246</c:v>
                </c:pt>
                <c:pt idx="628">
                  <c:v>6.2402194615053483</c:v>
                </c:pt>
                <c:pt idx="629">
                  <c:v>6.2340265596797542</c:v>
                </c:pt>
                <c:pt idx="630">
                  <c:v>6.2320981887457654</c:v>
                </c:pt>
                <c:pt idx="631">
                  <c:v>6.2310071313303386</c:v>
                </c:pt>
                <c:pt idx="632">
                  <c:v>6.2306090396982015</c:v>
                </c:pt>
                <c:pt idx="633">
                  <c:v>6.206923669840906</c:v>
                </c:pt>
                <c:pt idx="634">
                  <c:v>6.2024732911743579</c:v>
                </c:pt>
                <c:pt idx="635">
                  <c:v>6.2005311172900379</c:v>
                </c:pt>
                <c:pt idx="636">
                  <c:v>6.1992464080625522</c:v>
                </c:pt>
                <c:pt idx="637">
                  <c:v>6.1992370328406192</c:v>
                </c:pt>
                <c:pt idx="638">
                  <c:v>6.1949743537196129</c:v>
                </c:pt>
                <c:pt idx="639">
                  <c:v>6.1941445863059172</c:v>
                </c:pt>
                <c:pt idx="640">
                  <c:v>6.1911659244450545</c:v>
                </c:pt>
                <c:pt idx="641">
                  <c:v>6.1858241620389824</c:v>
                </c:pt>
                <c:pt idx="642">
                  <c:v>6.1852097406261635</c:v>
                </c:pt>
                <c:pt idx="643">
                  <c:v>6.1848276437371137</c:v>
                </c:pt>
                <c:pt idx="644">
                  <c:v>6.1774276067059946</c:v>
                </c:pt>
                <c:pt idx="645">
                  <c:v>6.1756971446507185</c:v>
                </c:pt>
                <c:pt idx="646">
                  <c:v>6.1626943780107153</c:v>
                </c:pt>
                <c:pt idx="647">
                  <c:v>6.1445762194695508</c:v>
                </c:pt>
                <c:pt idx="648">
                  <c:v>6.1428409288347838</c:v>
                </c:pt>
                <c:pt idx="649">
                  <c:v>6.1365281780343581</c:v>
                </c:pt>
                <c:pt idx="650">
                  <c:v>6.1287456762618344</c:v>
                </c:pt>
                <c:pt idx="651">
                  <c:v>6.1151711764487953</c:v>
                </c:pt>
                <c:pt idx="652">
                  <c:v>6.1113240970885769</c:v>
                </c:pt>
                <c:pt idx="653">
                  <c:v>6.1003812344979575</c:v>
                </c:pt>
                <c:pt idx="654">
                  <c:v>6.0473087972747068</c:v>
                </c:pt>
                <c:pt idx="655">
                  <c:v>6.0436163095763629</c:v>
                </c:pt>
                <c:pt idx="656">
                  <c:v>6.0417942132635414</c:v>
                </c:pt>
                <c:pt idx="657">
                  <c:v>6.0381270716937836</c:v>
                </c:pt>
                <c:pt idx="659">
                  <c:v>6.024033425101468</c:v>
                </c:pt>
                <c:pt idx="660">
                  <c:v>6.0175163522513655</c:v>
                </c:pt>
                <c:pt idx="661">
                  <c:v>6.0149809104341134</c:v>
                </c:pt>
                <c:pt idx="662">
                  <c:v>6.0146095524698096</c:v>
                </c:pt>
                <c:pt idx="663">
                  <c:v>6.013494400652819</c:v>
                </c:pt>
                <c:pt idx="664">
                  <c:v>6.0026372363345004</c:v>
                </c:pt>
                <c:pt idx="665">
                  <c:v>5.9999945374065984</c:v>
                </c:pt>
                <c:pt idx="666">
                  <c:v>5.9907878925747227</c:v>
                </c:pt>
                <c:pt idx="667">
                  <c:v>5.9856716610027014</c:v>
                </c:pt>
                <c:pt idx="668">
                  <c:v>5.9820535160658403</c:v>
                </c:pt>
                <c:pt idx="669">
                  <c:v>5.9810157647864672</c:v>
                </c:pt>
                <c:pt idx="670">
                  <c:v>5.9796285749013469</c:v>
                </c:pt>
                <c:pt idx="671">
                  <c:v>5.9524721768057223</c:v>
                </c:pt>
                <c:pt idx="672">
                  <c:v>5.9490538366637731</c:v>
                </c:pt>
                <c:pt idx="673">
                  <c:v>5.9252798062253191</c:v>
                </c:pt>
                <c:pt idx="674">
                  <c:v>5.9204350300767734</c:v>
                </c:pt>
                <c:pt idx="675">
                  <c:v>5.913641930812032</c:v>
                </c:pt>
                <c:pt idx="676">
                  <c:v>5.9128241383611844</c:v>
                </c:pt>
                <c:pt idx="677">
                  <c:v>5.9054714195903113</c:v>
                </c:pt>
                <c:pt idx="678">
                  <c:v>5.8762606394656594</c:v>
                </c:pt>
                <c:pt idx="679">
                  <c:v>5.8723470508430999</c:v>
                </c:pt>
                <c:pt idx="680">
                  <c:v>5.8672097278188309</c:v>
                </c:pt>
                <c:pt idx="681">
                  <c:v>5.8655221540870066</c:v>
                </c:pt>
                <c:pt idx="682">
                  <c:v>5.8616301631149206</c:v>
                </c:pt>
                <c:pt idx="683">
                  <c:v>5.8577818583411565</c:v>
                </c:pt>
                <c:pt idx="684">
                  <c:v>5.8516427467783227</c:v>
                </c:pt>
                <c:pt idx="685">
                  <c:v>5.8473647662984831</c:v>
                </c:pt>
                <c:pt idx="686">
                  <c:v>5.8378122280559603</c:v>
                </c:pt>
                <c:pt idx="687">
                  <c:v>5.8359282326361832</c:v>
                </c:pt>
                <c:pt idx="688">
                  <c:v>5.8070918884799552</c:v>
                </c:pt>
                <c:pt idx="689">
                  <c:v>5.8000166453030024</c:v>
                </c:pt>
                <c:pt idx="691">
                  <c:v>5.7917687501228059</c:v>
                </c:pt>
                <c:pt idx="692">
                  <c:v>5.7867620005020175</c:v>
                </c:pt>
                <c:pt idx="693">
                  <c:v>5.7728137304983482</c:v>
                </c:pt>
                <c:pt idx="694">
                  <c:v>5.7724720264667759</c:v>
                </c:pt>
                <c:pt idx="695">
                  <c:v>5.7622706448274092</c:v>
                </c:pt>
                <c:pt idx="696">
                  <c:v>5.7573317020604273</c:v>
                </c:pt>
                <c:pt idx="697">
                  <c:v>5.7491161567293467</c:v>
                </c:pt>
                <c:pt idx="698">
                  <c:v>5.7461861042169637</c:v>
                </c:pt>
                <c:pt idx="699">
                  <c:v>5.7447084684192999</c:v>
                </c:pt>
                <c:pt idx="700">
                  <c:v>5.7362233056853196</c:v>
                </c:pt>
                <c:pt idx="701">
                  <c:v>5.7306413621085053</c:v>
                </c:pt>
                <c:pt idx="702">
                  <c:v>5.7268160894791356</c:v>
                </c:pt>
                <c:pt idx="703">
                  <c:v>5.7257897356613032</c:v>
                </c:pt>
                <c:pt idx="704">
                  <c:v>5.712192467628161</c:v>
                </c:pt>
                <c:pt idx="705">
                  <c:v>5.7110107059774355</c:v>
                </c:pt>
                <c:pt idx="706">
                  <c:v>5.7091599476447383</c:v>
                </c:pt>
                <c:pt idx="707">
                  <c:v>5.7081887079545766</c:v>
                </c:pt>
                <c:pt idx="708">
                  <c:v>5.6994515533197356</c:v>
                </c:pt>
                <c:pt idx="709">
                  <c:v>5.6993941308936815</c:v>
                </c:pt>
                <c:pt idx="710">
                  <c:v>5.6942570107472292</c:v>
                </c:pt>
                <c:pt idx="711">
                  <c:v>5.6876201366350809</c:v>
                </c:pt>
                <c:pt idx="712">
                  <c:v>5.6847014397615441</c:v>
                </c:pt>
                <c:pt idx="713">
                  <c:v>5.6810775777946967</c:v>
                </c:pt>
                <c:pt idx="714">
                  <c:v>5.6796973084044886</c:v>
                </c:pt>
                <c:pt idx="715">
                  <c:v>5.6721723611327173</c:v>
                </c:pt>
                <c:pt idx="716">
                  <c:v>5.6557280057750647</c:v>
                </c:pt>
                <c:pt idx="717">
                  <c:v>5.6494537073156863</c:v>
                </c:pt>
                <c:pt idx="718">
                  <c:v>5.6344103223473372</c:v>
                </c:pt>
                <c:pt idx="719">
                  <c:v>5.632363796426997</c:v>
                </c:pt>
                <c:pt idx="720">
                  <c:v>5.6306848021408316</c:v>
                </c:pt>
                <c:pt idx="721">
                  <c:v>5.6252172731572543</c:v>
                </c:pt>
                <c:pt idx="722">
                  <c:v>5.6214859152997771</c:v>
                </c:pt>
                <c:pt idx="724">
                  <c:v>5.5907977554388166</c:v>
                </c:pt>
                <c:pt idx="725">
                  <c:v>5.5841113448043904</c:v>
                </c:pt>
                <c:pt idx="726">
                  <c:v>5.5835031657461842</c:v>
                </c:pt>
                <c:pt idx="727">
                  <c:v>5.5721702489185567</c:v>
                </c:pt>
                <c:pt idx="728">
                  <c:v>5.5658417223806316</c:v>
                </c:pt>
                <c:pt idx="729">
                  <c:v>5.5452157249575436</c:v>
                </c:pt>
                <c:pt idx="730">
                  <c:v>5.538655049520286</c:v>
                </c:pt>
                <c:pt idx="731">
                  <c:v>5.5361636264515708</c:v>
                </c:pt>
                <c:pt idx="732">
                  <c:v>5.5265090200669293</c:v>
                </c:pt>
                <c:pt idx="733">
                  <c:v>5.5235074419640702</c:v>
                </c:pt>
                <c:pt idx="734">
                  <c:v>5.518475336205908</c:v>
                </c:pt>
                <c:pt idx="735">
                  <c:v>5.5135430211796299</c:v>
                </c:pt>
                <c:pt idx="736">
                  <c:v>5.5109044838686474</c:v>
                </c:pt>
                <c:pt idx="738">
                  <c:v>5.4989820335824087</c:v>
                </c:pt>
                <c:pt idx="739">
                  <c:v>5.4980874907812787</c:v>
                </c:pt>
                <c:pt idx="740">
                  <c:v>5.4876765526285061</c:v>
                </c:pt>
                <c:pt idx="741">
                  <c:v>5.4829393841180893</c:v>
                </c:pt>
                <c:pt idx="742">
                  <c:v>5.4701053772920183</c:v>
                </c:pt>
                <c:pt idx="743">
                  <c:v>5.4574266190698335</c:v>
                </c:pt>
                <c:pt idx="744">
                  <c:v>5.4572768467673063</c:v>
                </c:pt>
                <c:pt idx="745">
                  <c:v>5.4494226490336262</c:v>
                </c:pt>
                <c:pt idx="746">
                  <c:v>5.4473256447415679</c:v>
                </c:pt>
                <c:pt idx="747">
                  <c:v>5.4410205023590743</c:v>
                </c:pt>
                <c:pt idx="748">
                  <c:v>5.4259025182453584</c:v>
                </c:pt>
                <c:pt idx="749">
                  <c:v>5.4173322636666263</c:v>
                </c:pt>
                <c:pt idx="750">
                  <c:v>5.4170137093308659</c:v>
                </c:pt>
                <c:pt idx="751">
                  <c:v>5.416076779945719</c:v>
                </c:pt>
                <c:pt idx="752">
                  <c:v>5.4152784453894034</c:v>
                </c:pt>
                <c:pt idx="753">
                  <c:v>5.3933304506312796</c:v>
                </c:pt>
                <c:pt idx="754">
                  <c:v>5.3854648976848871</c:v>
                </c:pt>
                <c:pt idx="755">
                  <c:v>5.3702947498626177</c:v>
                </c:pt>
                <c:pt idx="756">
                  <c:v>5.3674082079877863</c:v>
                </c:pt>
                <c:pt idx="757">
                  <c:v>5.3552636359692318</c:v>
                </c:pt>
                <c:pt idx="758">
                  <c:v>5.3506363864701871</c:v>
                </c:pt>
                <c:pt idx="759">
                  <c:v>5.3500303977136152</c:v>
                </c:pt>
                <c:pt idx="760">
                  <c:v>5.3475229094901326</c:v>
                </c:pt>
                <c:pt idx="761">
                  <c:v>5.3445529467810182</c:v>
                </c:pt>
                <c:pt idx="762">
                  <c:v>5.3339252875718302</c:v>
                </c:pt>
                <c:pt idx="763">
                  <c:v>5.3238094697624927</c:v>
                </c:pt>
                <c:pt idx="764">
                  <c:v>5.319717063882079</c:v>
                </c:pt>
                <c:pt idx="765">
                  <c:v>5.3191773997436158</c:v>
                </c:pt>
                <c:pt idx="766">
                  <c:v>5.3185997988652973</c:v>
                </c:pt>
                <c:pt idx="767">
                  <c:v>5.3164079994404476</c:v>
                </c:pt>
                <c:pt idx="768">
                  <c:v>5.2989530654335635</c:v>
                </c:pt>
                <c:pt idx="769">
                  <c:v>5.2935774098453123</c:v>
                </c:pt>
                <c:pt idx="770">
                  <c:v>5.2866830007503758</c:v>
                </c:pt>
                <c:pt idx="771">
                  <c:v>5.2602093047147926</c:v>
                </c:pt>
                <c:pt idx="772">
                  <c:v>5.259784957586338</c:v>
                </c:pt>
                <c:pt idx="773">
                  <c:v>5.257605628176524</c:v>
                </c:pt>
                <c:pt idx="774">
                  <c:v>5.2558445291484572</c:v>
                </c:pt>
                <c:pt idx="775">
                  <c:v>5.2546861889868</c:v>
                </c:pt>
                <c:pt idx="776">
                  <c:v>5.2337191421656692</c:v>
                </c:pt>
                <c:pt idx="777">
                  <c:v>5.2222792727711784</c:v>
                </c:pt>
                <c:pt idx="778">
                  <c:v>5.2178442341897915</c:v>
                </c:pt>
                <c:pt idx="779">
                  <c:v>5.2162439923760369</c:v>
                </c:pt>
                <c:pt idx="780">
                  <c:v>5.1933672179127086</c:v>
                </c:pt>
                <c:pt idx="781">
                  <c:v>5.1899948025484024</c:v>
                </c:pt>
                <c:pt idx="782">
                  <c:v>5.1824294110823734</c:v>
                </c:pt>
                <c:pt idx="783">
                  <c:v>5.1685449776736876</c:v>
                </c:pt>
                <c:pt idx="784">
                  <c:v>5.166670258275607</c:v>
                </c:pt>
                <c:pt idx="786">
                  <c:v>5.159745459797235</c:v>
                </c:pt>
                <c:pt idx="787">
                  <c:v>5.1547751753845663</c:v>
                </c:pt>
                <c:pt idx="788">
                  <c:v>5.1541347539283873</c:v>
                </c:pt>
                <c:pt idx="789">
                  <c:v>5.1529535611283297</c:v>
                </c:pt>
                <c:pt idx="790">
                  <c:v>5.1523475662933409</c:v>
                </c:pt>
                <c:pt idx="791">
                  <c:v>5.15151334240048</c:v>
                </c:pt>
                <c:pt idx="792">
                  <c:v>5.1462325876892967</c:v>
                </c:pt>
                <c:pt idx="793">
                  <c:v>5.134470257682529</c:v>
                </c:pt>
                <c:pt idx="794">
                  <c:v>5.1278493934004823</c:v>
                </c:pt>
                <c:pt idx="795">
                  <c:v>5.1276626925958597</c:v>
                </c:pt>
                <c:pt idx="796">
                  <c:v>5.1263212103442655</c:v>
                </c:pt>
                <c:pt idx="797">
                  <c:v>5.1110614341585521</c:v>
                </c:pt>
                <c:pt idx="798">
                  <c:v>5.088404079042486</c:v>
                </c:pt>
                <c:pt idx="799">
                  <c:v>5.0862880751132238</c:v>
                </c:pt>
                <c:pt idx="800">
                  <c:v>5.0839362959977699</c:v>
                </c:pt>
                <c:pt idx="801">
                  <c:v>5.0717828069330961</c:v>
                </c:pt>
                <c:pt idx="802">
                  <c:v>5.0638537843373213</c:v>
                </c:pt>
                <c:pt idx="803">
                  <c:v>5.051903408738176</c:v>
                </c:pt>
                <c:pt idx="804">
                  <c:v>5.0503930770009378</c:v>
                </c:pt>
                <c:pt idx="805">
                  <c:v>5.0456144292784986</c:v>
                </c:pt>
                <c:pt idx="806">
                  <c:v>5.03125560959315</c:v>
                </c:pt>
                <c:pt idx="807">
                  <c:v>5.0281133739736728</c:v>
                </c:pt>
                <c:pt idx="808">
                  <c:v>5.0239186156746687</c:v>
                </c:pt>
                <c:pt idx="809">
                  <c:v>5.0208651504801161</c:v>
                </c:pt>
                <c:pt idx="810">
                  <c:v>5.0177559618116137</c:v>
                </c:pt>
                <c:pt idx="811">
                  <c:v>5.015940496334661</c:v>
                </c:pt>
                <c:pt idx="812">
                  <c:v>5.0027383262177878</c:v>
                </c:pt>
                <c:pt idx="813">
                  <c:v>5.0011591086559735</c:v>
                </c:pt>
                <c:pt idx="814">
                  <c:v>4.9935346435213113</c:v>
                </c:pt>
                <c:pt idx="815">
                  <c:v>4.9917312926665822</c:v>
                </c:pt>
                <c:pt idx="816">
                  <c:v>4.9917025567198889</c:v>
                </c:pt>
                <c:pt idx="817">
                  <c:v>4.9667581696674414</c:v>
                </c:pt>
                <c:pt idx="818">
                  <c:v>4.9635896912714186</c:v>
                </c:pt>
                <c:pt idx="819">
                  <c:v>4.9507706377131937</c:v>
                </c:pt>
                <c:pt idx="820">
                  <c:v>4.9506027083218251</c:v>
                </c:pt>
                <c:pt idx="821">
                  <c:v>4.9433547394648638</c:v>
                </c:pt>
                <c:pt idx="822">
                  <c:v>4.9428091574276047</c:v>
                </c:pt>
                <c:pt idx="823">
                  <c:v>4.9404529683605753</c:v>
                </c:pt>
                <c:pt idx="824">
                  <c:v>4.9340587589337268</c:v>
                </c:pt>
                <c:pt idx="825">
                  <c:v>4.9185596327182317</c:v>
                </c:pt>
                <c:pt idx="826">
                  <c:v>4.9157040477233984</c:v>
                </c:pt>
                <c:pt idx="827">
                  <c:v>4.9120536832620498</c:v>
                </c:pt>
                <c:pt idx="828">
                  <c:v>4.9101048949432506</c:v>
                </c:pt>
                <c:pt idx="829">
                  <c:v>4.9094793991666394</c:v>
                </c:pt>
                <c:pt idx="830">
                  <c:v>4.9055066332689137</c:v>
                </c:pt>
                <c:pt idx="831">
                  <c:v>4.9004662139383139</c:v>
                </c:pt>
                <c:pt idx="832">
                  <c:v>4.9002376276580888</c:v>
                </c:pt>
                <c:pt idx="834">
                  <c:v>4.8894034877608705</c:v>
                </c:pt>
                <c:pt idx="835">
                  <c:v>4.8892989014617996</c:v>
                </c:pt>
                <c:pt idx="836">
                  <c:v>4.8598812470452346</c:v>
                </c:pt>
                <c:pt idx="837">
                  <c:v>4.8488155997142819</c:v>
                </c:pt>
                <c:pt idx="838">
                  <c:v>4.8463797623444442</c:v>
                </c:pt>
                <c:pt idx="839">
                  <c:v>4.8407714499654677</c:v>
                </c:pt>
                <c:pt idx="840">
                  <c:v>4.8381650202711777</c:v>
                </c:pt>
                <c:pt idx="841">
                  <c:v>4.8351381219156355</c:v>
                </c:pt>
                <c:pt idx="842">
                  <c:v>4.8349486660602512</c:v>
                </c:pt>
                <c:pt idx="843">
                  <c:v>4.8348316274519076</c:v>
                </c:pt>
                <c:pt idx="844">
                  <c:v>4.8330924343428823</c:v>
                </c:pt>
                <c:pt idx="845">
                  <c:v>4.8264897345214459</c:v>
                </c:pt>
                <c:pt idx="846">
                  <c:v>4.8244711132785065</c:v>
                </c:pt>
                <c:pt idx="847">
                  <c:v>4.8213692055837143</c:v>
                </c:pt>
                <c:pt idx="848">
                  <c:v>4.8182014370015214</c:v>
                </c:pt>
                <c:pt idx="849">
                  <c:v>4.8175853022465143</c:v>
                </c:pt>
                <c:pt idx="850">
                  <c:v>4.8150909615173161</c:v>
                </c:pt>
                <c:pt idx="851">
                  <c:v>4.8081428979971701</c:v>
                </c:pt>
                <c:pt idx="852">
                  <c:v>4.7980277685142365</c:v>
                </c:pt>
                <c:pt idx="853">
                  <c:v>4.7960702218068594</c:v>
                </c:pt>
                <c:pt idx="854">
                  <c:v>4.7887764276487408</c:v>
                </c:pt>
                <c:pt idx="855">
                  <c:v>4.7808633320081286</c:v>
                </c:pt>
                <c:pt idx="856">
                  <c:v>4.7737654518299815</c:v>
                </c:pt>
                <c:pt idx="857">
                  <c:v>4.7707547797154417</c:v>
                </c:pt>
                <c:pt idx="858">
                  <c:v>4.7605673541704032</c:v>
                </c:pt>
                <c:pt idx="859">
                  <c:v>4.7580175121312065</c:v>
                </c:pt>
                <c:pt idx="860">
                  <c:v>4.7561679531318264</c:v>
                </c:pt>
                <c:pt idx="862">
                  <c:v>4.7506868420682915</c:v>
                </c:pt>
                <c:pt idx="863">
                  <c:v>4.7444057890357341</c:v>
                </c:pt>
                <c:pt idx="864">
                  <c:v>4.7269654429476491</c:v>
                </c:pt>
                <c:pt idx="865">
                  <c:v>4.7235331359711195</c:v>
                </c:pt>
                <c:pt idx="867">
                  <c:v>4.7171325719587829</c:v>
                </c:pt>
                <c:pt idx="868">
                  <c:v>4.6978563423102573</c:v>
                </c:pt>
                <c:pt idx="869">
                  <c:v>4.6951297941287571</c:v>
                </c:pt>
                <c:pt idx="870">
                  <c:v>4.6950264558320871</c:v>
                </c:pt>
                <c:pt idx="871">
                  <c:v>4.6897596569871229</c:v>
                </c:pt>
                <c:pt idx="872">
                  <c:v>4.6639593744823644</c:v>
                </c:pt>
                <c:pt idx="873">
                  <c:v>4.6550384148152899</c:v>
                </c:pt>
                <c:pt idx="874">
                  <c:v>4.6509319653105106</c:v>
                </c:pt>
                <c:pt idx="875">
                  <c:v>4.6499436742492986</c:v>
                </c:pt>
                <c:pt idx="876">
                  <c:v>4.6455372712188234</c:v>
                </c:pt>
                <c:pt idx="877">
                  <c:v>4.6452715825569051</c:v>
                </c:pt>
                <c:pt idx="878">
                  <c:v>4.6447121424348508</c:v>
                </c:pt>
                <c:pt idx="879">
                  <c:v>4.64409673253886</c:v>
                </c:pt>
                <c:pt idx="880">
                  <c:v>4.6408345044814139</c:v>
                </c:pt>
                <c:pt idx="881">
                  <c:v>4.6367898088814528</c:v>
                </c:pt>
                <c:pt idx="882">
                  <c:v>4.6304832141547472</c:v>
                </c:pt>
                <c:pt idx="883">
                  <c:v>4.626058047626314</c:v>
                </c:pt>
                <c:pt idx="884">
                  <c:v>4.6234893099090559</c:v>
                </c:pt>
                <c:pt idx="885">
                  <c:v>4.6135073042153127</c:v>
                </c:pt>
                <c:pt idx="886">
                  <c:v>4.6114672180421241</c:v>
                </c:pt>
                <c:pt idx="887">
                  <c:v>4.6059027025025552</c:v>
                </c:pt>
                <c:pt idx="888">
                  <c:v>4.5959698514689231</c:v>
                </c:pt>
                <c:pt idx="889">
                  <c:v>4.5943940463877171</c:v>
                </c:pt>
                <c:pt idx="890">
                  <c:v>4.5867149515059698</c:v>
                </c:pt>
                <c:pt idx="891">
                  <c:v>4.583204139684443</c:v>
                </c:pt>
                <c:pt idx="892">
                  <c:v>4.5830231008594424</c:v>
                </c:pt>
                <c:pt idx="893">
                  <c:v>4.582132433113804</c:v>
                </c:pt>
                <c:pt idx="894">
                  <c:v>4.579754749522662</c:v>
                </c:pt>
                <c:pt idx="895">
                  <c:v>4.5621337380278835</c:v>
                </c:pt>
                <c:pt idx="896">
                  <c:v>4.5610933532414428</c:v>
                </c:pt>
                <c:pt idx="897">
                  <c:v>4.5549515451264302</c:v>
                </c:pt>
                <c:pt idx="898">
                  <c:v>4.5461875245882881</c:v>
                </c:pt>
                <c:pt idx="899">
                  <c:v>4.5332584562216853</c:v>
                </c:pt>
                <c:pt idx="900">
                  <c:v>4.4976412415221425</c:v>
                </c:pt>
                <c:pt idx="901">
                  <c:v>4.4964895903348507</c:v>
                </c:pt>
                <c:pt idx="902">
                  <c:v>4.4945428045913971</c:v>
                </c:pt>
                <c:pt idx="903">
                  <c:v>4.4935936462118642</c:v>
                </c:pt>
                <c:pt idx="904">
                  <c:v>4.4761724984610298</c:v>
                </c:pt>
                <c:pt idx="905">
                  <c:v>4.4685748985067288</c:v>
                </c:pt>
                <c:pt idx="906">
                  <c:v>4.4655004646256753</c:v>
                </c:pt>
                <c:pt idx="907">
                  <c:v>4.4650689898213303</c:v>
                </c:pt>
                <c:pt idx="908">
                  <c:v>4.4617127874218303</c:v>
                </c:pt>
                <c:pt idx="909">
                  <c:v>4.4607955059331132</c:v>
                </c:pt>
                <c:pt idx="910">
                  <c:v>4.4516851465293898</c:v>
                </c:pt>
                <c:pt idx="911">
                  <c:v>4.448773383199466</c:v>
                </c:pt>
                <c:pt idx="913">
                  <c:v>4.4456473804935888</c:v>
                </c:pt>
                <c:pt idx="914">
                  <c:v>4.4442702469378075</c:v>
                </c:pt>
                <c:pt idx="915">
                  <c:v>4.4402172001100135</c:v>
                </c:pt>
                <c:pt idx="916">
                  <c:v>4.4394114521597778</c:v>
                </c:pt>
                <c:pt idx="917">
                  <c:v>4.4364403055782464</c:v>
                </c:pt>
                <c:pt idx="918">
                  <c:v>4.4332248446366425</c:v>
                </c:pt>
                <c:pt idx="919">
                  <c:v>4.4297236586071946</c:v>
                </c:pt>
                <c:pt idx="920">
                  <c:v>4.4287423343596561</c:v>
                </c:pt>
                <c:pt idx="921">
                  <c:v>4.4258762014879327</c:v>
                </c:pt>
                <c:pt idx="922">
                  <c:v>4.4247920774971421</c:v>
                </c:pt>
                <c:pt idx="923">
                  <c:v>4.4244765974641096</c:v>
                </c:pt>
                <c:pt idx="924">
                  <c:v>4.4232626280982839</c:v>
                </c:pt>
                <c:pt idx="925">
                  <c:v>4.4132536238484494</c:v>
                </c:pt>
                <c:pt idx="926">
                  <c:v>4.4074517975956198</c:v>
                </c:pt>
                <c:pt idx="927">
                  <c:v>4.4053174326720992</c:v>
                </c:pt>
                <c:pt idx="928">
                  <c:v>4.3937986946321157</c:v>
                </c:pt>
                <c:pt idx="929">
                  <c:v>4.3914949866020798</c:v>
                </c:pt>
                <c:pt idx="930">
                  <c:v>4.3877557707659385</c:v>
                </c:pt>
                <c:pt idx="931">
                  <c:v>4.3829852281586135</c:v>
                </c:pt>
                <c:pt idx="932">
                  <c:v>4.3809635414341495</c:v>
                </c:pt>
                <c:pt idx="933">
                  <c:v>4.3675767504450951</c:v>
                </c:pt>
                <c:pt idx="934">
                  <c:v>4.3647152789718886</c:v>
                </c:pt>
                <c:pt idx="935">
                  <c:v>4.3621090734111041</c:v>
                </c:pt>
                <c:pt idx="936">
                  <c:v>4.3551934212087833</c:v>
                </c:pt>
                <c:pt idx="937">
                  <c:v>4.3541939795896365</c:v>
                </c:pt>
                <c:pt idx="938">
                  <c:v>4.345819429781999</c:v>
                </c:pt>
                <c:pt idx="939">
                  <c:v>4.3373646792046063</c:v>
                </c:pt>
                <c:pt idx="940">
                  <c:v>4.3332277348773633</c:v>
                </c:pt>
                <c:pt idx="941">
                  <c:v>4.3301695854321443</c:v>
                </c:pt>
                <c:pt idx="942">
                  <c:v>4.3296888988447915</c:v>
                </c:pt>
                <c:pt idx="943">
                  <c:v>4.3204086328524198</c:v>
                </c:pt>
                <c:pt idx="944">
                  <c:v>4.3147257513523281</c:v>
                </c:pt>
                <c:pt idx="945">
                  <c:v>4.2993964155738666</c:v>
                </c:pt>
                <c:pt idx="946">
                  <c:v>4.2974125075992182</c:v>
                </c:pt>
                <c:pt idx="947">
                  <c:v>4.2968987101186764</c:v>
                </c:pt>
                <c:pt idx="948">
                  <c:v>4.2848920333349545</c:v>
                </c:pt>
                <c:pt idx="949">
                  <c:v>4.27676857963902</c:v>
                </c:pt>
                <c:pt idx="950">
                  <c:v>4.2755707097951907</c:v>
                </c:pt>
                <c:pt idx="951">
                  <c:v>4.2722113131761645</c:v>
                </c:pt>
                <c:pt idx="952">
                  <c:v>4.269338999591004</c:v>
                </c:pt>
                <c:pt idx="954">
                  <c:v>4.2672168068670562</c:v>
                </c:pt>
                <c:pt idx="955">
                  <c:v>4.2649101100534743</c:v>
                </c:pt>
                <c:pt idx="957">
                  <c:v>4.2589361348765742</c:v>
                </c:pt>
                <c:pt idx="958">
                  <c:v>4.2580197363229848</c:v>
                </c:pt>
                <c:pt idx="959">
                  <c:v>4.2554952512850086</c:v>
                </c:pt>
                <c:pt idx="960">
                  <c:v>4.2554422527614344</c:v>
                </c:pt>
                <c:pt idx="961">
                  <c:v>4.2514803857039745</c:v>
                </c:pt>
                <c:pt idx="962">
                  <c:v>4.2481361353556446</c:v>
                </c:pt>
                <c:pt idx="963">
                  <c:v>4.2459581997458695</c:v>
                </c:pt>
                <c:pt idx="964">
                  <c:v>4.2455905480821183</c:v>
                </c:pt>
                <c:pt idx="965">
                  <c:v>4.231440228793776</c:v>
                </c:pt>
                <c:pt idx="966">
                  <c:v>4.2284311185580705</c:v>
                </c:pt>
                <c:pt idx="967">
                  <c:v>4.2268868141079414</c:v>
                </c:pt>
                <c:pt idx="968">
                  <c:v>4.2186023306189924</c:v>
                </c:pt>
                <c:pt idx="969">
                  <c:v>4.2149442938168438</c:v>
                </c:pt>
                <c:pt idx="970">
                  <c:v>4.2132647686743869</c:v>
                </c:pt>
                <c:pt idx="971">
                  <c:v>4.2095159596620508</c:v>
                </c:pt>
                <c:pt idx="972">
                  <c:v>4.2092011109520122</c:v>
                </c:pt>
                <c:pt idx="973">
                  <c:v>4.2054039747735317</c:v>
                </c:pt>
                <c:pt idx="974">
                  <c:v>4.200585885809514</c:v>
                </c:pt>
                <c:pt idx="975">
                  <c:v>4.1998297814632215</c:v>
                </c:pt>
                <c:pt idx="976">
                  <c:v>4.1961484617040181</c:v>
                </c:pt>
                <c:pt idx="977">
                  <c:v>4.1957185411450961</c:v>
                </c:pt>
                <c:pt idx="978">
                  <c:v>4.1900073318733586</c:v>
                </c:pt>
                <c:pt idx="979">
                  <c:v>4.1891449059859269</c:v>
                </c:pt>
                <c:pt idx="980">
                  <c:v>4.1880357403601183</c:v>
                </c:pt>
                <c:pt idx="981">
                  <c:v>4.1861168715322608</c:v>
                </c:pt>
                <c:pt idx="982">
                  <c:v>4.1844859749215777</c:v>
                </c:pt>
                <c:pt idx="983">
                  <c:v>4.1829132602330734</c:v>
                </c:pt>
                <c:pt idx="984">
                  <c:v>4.1825287169646428</c:v>
                </c:pt>
                <c:pt idx="985">
                  <c:v>4.1801798076961081</c:v>
                </c:pt>
                <c:pt idx="986">
                  <c:v>4.1794352298628281</c:v>
                </c:pt>
                <c:pt idx="987">
                  <c:v>4.1729175885726466</c:v>
                </c:pt>
                <c:pt idx="988">
                  <c:v>4.1727352780341898</c:v>
                </c:pt>
                <c:pt idx="989">
                  <c:v>4.1650922392729255</c:v>
                </c:pt>
                <c:pt idx="990">
                  <c:v>4.1604064495430171</c:v>
                </c:pt>
                <c:pt idx="991">
                  <c:v>4.1590432684406888</c:v>
                </c:pt>
                <c:pt idx="992">
                  <c:v>4.1548292452840014</c:v>
                </c:pt>
                <c:pt idx="993">
                  <c:v>4.1522914480440916</c:v>
                </c:pt>
                <c:pt idx="994">
                  <c:v>4.1469002004599904</c:v>
                </c:pt>
                <c:pt idx="995">
                  <c:v>4.1431777432304679</c:v>
                </c:pt>
                <c:pt idx="996">
                  <c:v>4.1423126680675866</c:v>
                </c:pt>
                <c:pt idx="997">
                  <c:v>4.1419280521134603</c:v>
                </c:pt>
                <c:pt idx="998">
                  <c:v>4.1400657821620781</c:v>
                </c:pt>
                <c:pt idx="999">
                  <c:v>4.1400588074878684</c:v>
                </c:pt>
                <c:pt idx="1000">
                  <c:v>4.1397117960314214</c:v>
                </c:pt>
                <c:pt idx="1001">
                  <c:v>4.1394057146653118</c:v>
                </c:pt>
                <c:pt idx="1002">
                  <c:v>4.1367591865130944</c:v>
                </c:pt>
                <c:pt idx="1003">
                  <c:v>4.1344841625504731</c:v>
                </c:pt>
                <c:pt idx="1004">
                  <c:v>4.1312066787634034</c:v>
                </c:pt>
                <c:pt idx="1005">
                  <c:v>4.1257741267484231</c:v>
                </c:pt>
                <c:pt idx="1006">
                  <c:v>4.1112826609826918</c:v>
                </c:pt>
                <c:pt idx="1007">
                  <c:v>4.1081017653904777</c:v>
                </c:pt>
                <c:pt idx="1008">
                  <c:v>4.106524293991991</c:v>
                </c:pt>
                <c:pt idx="1009">
                  <c:v>4.1064334656081343</c:v>
                </c:pt>
                <c:pt idx="1010">
                  <c:v>4.104764147771748</c:v>
                </c:pt>
                <c:pt idx="1011">
                  <c:v>4.1038896251530694</c:v>
                </c:pt>
                <c:pt idx="1012">
                  <c:v>4.0975299533327192</c:v>
                </c:pt>
                <c:pt idx="1013">
                  <c:v>4.0962647627158324</c:v>
                </c:pt>
                <c:pt idx="1014">
                  <c:v>4.095368199874267</c:v>
                </c:pt>
                <c:pt idx="1015">
                  <c:v>4.0953144344657941</c:v>
                </c:pt>
                <c:pt idx="1016">
                  <c:v>4.0898740897208397</c:v>
                </c:pt>
                <c:pt idx="1017">
                  <c:v>4.0890562970555591</c:v>
                </c:pt>
                <c:pt idx="1018">
                  <c:v>4.0836000472053993</c:v>
                </c:pt>
                <c:pt idx="1019">
                  <c:v>4.0743913242447087</c:v>
                </c:pt>
                <c:pt idx="1020">
                  <c:v>4.0678375988284294</c:v>
                </c:pt>
                <c:pt idx="1021">
                  <c:v>4.065028294034347</c:v>
                </c:pt>
                <c:pt idx="1022">
                  <c:v>4.0639870357260621</c:v>
                </c:pt>
                <c:pt idx="1023">
                  <c:v>4.0603449862088388</c:v>
                </c:pt>
                <c:pt idx="1024">
                  <c:v>4.0516738555884579</c:v>
                </c:pt>
                <c:pt idx="1025">
                  <c:v>4.0507917771181399</c:v>
                </c:pt>
                <c:pt idx="1026">
                  <c:v>4.0507506469530057</c:v>
                </c:pt>
                <c:pt idx="1027">
                  <c:v>4.0476358817267526</c:v>
                </c:pt>
                <c:pt idx="1028">
                  <c:v>4.0457744056541323</c:v>
                </c:pt>
                <c:pt idx="1029">
                  <c:v>4.0417494904294244</c:v>
                </c:pt>
                <c:pt idx="1030">
                  <c:v>4.0369765548779597</c:v>
                </c:pt>
                <c:pt idx="1031">
                  <c:v>4.0246513860354751</c:v>
                </c:pt>
                <c:pt idx="1032">
                  <c:v>4.0240213069755946</c:v>
                </c:pt>
                <c:pt idx="1033">
                  <c:v>4.0234750716746221</c:v>
                </c:pt>
                <c:pt idx="1034">
                  <c:v>4.0234243478380165</c:v>
                </c:pt>
                <c:pt idx="1035">
                  <c:v>4.0214046719224763</c:v>
                </c:pt>
                <c:pt idx="1036">
                  <c:v>4.0195071741390569</c:v>
                </c:pt>
                <c:pt idx="1037">
                  <c:v>4.0166371968326295</c:v>
                </c:pt>
                <c:pt idx="1038">
                  <c:v>4.0110707616810197</c:v>
                </c:pt>
                <c:pt idx="1039">
                  <c:v>4.0082926335623705</c:v>
                </c:pt>
                <c:pt idx="1040">
                  <c:v>4.0030605187044159</c:v>
                </c:pt>
                <c:pt idx="1041">
                  <c:v>4.0022746415641768</c:v>
                </c:pt>
                <c:pt idx="1042">
                  <c:v>4.0003768935792419</c:v>
                </c:pt>
                <c:pt idx="1043">
                  <c:v>4.0003305515993759</c:v>
                </c:pt>
                <c:pt idx="1044">
                  <c:v>3.9951325626586431</c:v>
                </c:pt>
                <c:pt idx="1045">
                  <c:v>3.9946211307456183</c:v>
                </c:pt>
                <c:pt idx="1046">
                  <c:v>3.9945895308648494</c:v>
                </c:pt>
                <c:pt idx="1047">
                  <c:v>3.9910619314696212</c:v>
                </c:pt>
                <c:pt idx="1048">
                  <c:v>3.9890047936428679</c:v>
                </c:pt>
                <c:pt idx="1049">
                  <c:v>3.9777437978892722</c:v>
                </c:pt>
                <c:pt idx="1050">
                  <c:v>3.9774384312421955</c:v>
                </c:pt>
                <c:pt idx="1051">
                  <c:v>3.9773540089274135</c:v>
                </c:pt>
                <c:pt idx="1052">
                  <c:v>3.9733304431362479</c:v>
                </c:pt>
                <c:pt idx="1053">
                  <c:v>3.9726950966939292</c:v>
                </c:pt>
                <c:pt idx="1054">
                  <c:v>3.9693314335164893</c:v>
                </c:pt>
                <c:pt idx="1055">
                  <c:v>3.9681699416766576</c:v>
                </c:pt>
                <c:pt idx="1056">
                  <c:v>3.9586937969967657</c:v>
                </c:pt>
                <c:pt idx="1057">
                  <c:v>3.9571247868260135</c:v>
                </c:pt>
                <c:pt idx="1058">
                  <c:v>3.9539074149889961</c:v>
                </c:pt>
                <c:pt idx="1059">
                  <c:v>3.95308723972061</c:v>
                </c:pt>
                <c:pt idx="1060">
                  <c:v>3.9513946254166492</c:v>
                </c:pt>
                <c:pt idx="1061">
                  <c:v>3.9495358198364201</c:v>
                </c:pt>
                <c:pt idx="1062">
                  <c:v>3.9473301726524643</c:v>
                </c:pt>
                <c:pt idx="1063">
                  <c:v>3.9431609483704562</c:v>
                </c:pt>
                <c:pt idx="1064">
                  <c:v>3.93134504329204</c:v>
                </c:pt>
                <c:pt idx="1065">
                  <c:v>3.9250581688163644</c:v>
                </c:pt>
                <c:pt idx="1066">
                  <c:v>3.91477091323903</c:v>
                </c:pt>
                <c:pt idx="1067">
                  <c:v>3.9136651266318068</c:v>
                </c:pt>
                <c:pt idx="1068">
                  <c:v>3.9058191265112812</c:v>
                </c:pt>
                <c:pt idx="1069">
                  <c:v>3.9021779648310515</c:v>
                </c:pt>
                <c:pt idx="1070">
                  <c:v>3.8996210618860481</c:v>
                </c:pt>
                <c:pt idx="1071">
                  <c:v>3.8980968701655412</c:v>
                </c:pt>
                <c:pt idx="1072">
                  <c:v>3.8952041468005518</c:v>
                </c:pt>
                <c:pt idx="1073">
                  <c:v>3.8948662522552504</c:v>
                </c:pt>
                <c:pt idx="1074">
                  <c:v>3.8931317334261184</c:v>
                </c:pt>
                <c:pt idx="1075">
                  <c:v>3.8914016228965522</c:v>
                </c:pt>
                <c:pt idx="1076">
                  <c:v>3.8867112677185518</c:v>
                </c:pt>
                <c:pt idx="1077">
                  <c:v>3.8857844622713031</c:v>
                </c:pt>
                <c:pt idx="1078">
                  <c:v>3.8825404390555258</c:v>
                </c:pt>
                <c:pt idx="1079">
                  <c:v>3.8796622162769414</c:v>
                </c:pt>
                <c:pt idx="1080">
                  <c:v>3.8793348282201201</c:v>
                </c:pt>
                <c:pt idx="1081">
                  <c:v>3.8791199713105757</c:v>
                </c:pt>
                <c:pt idx="1082">
                  <c:v>3.8782048408142908</c:v>
                </c:pt>
                <c:pt idx="1083">
                  <c:v>3.8772019495175716</c:v>
                </c:pt>
                <c:pt idx="1084">
                  <c:v>3.8598812744433051</c:v>
                </c:pt>
                <c:pt idx="1085">
                  <c:v>3.8487663723478902</c:v>
                </c:pt>
                <c:pt idx="1086">
                  <c:v>3.8463105825389325</c:v>
                </c:pt>
                <c:pt idx="1087">
                  <c:v>3.8399821853885467</c:v>
                </c:pt>
                <c:pt idx="1088">
                  <c:v>3.8394429177229559</c:v>
                </c:pt>
                <c:pt idx="1089">
                  <c:v>3.8369831434020396</c:v>
                </c:pt>
                <c:pt idx="1090">
                  <c:v>3.835892086485488</c:v>
                </c:pt>
                <c:pt idx="1091">
                  <c:v>3.8324398300387674</c:v>
                </c:pt>
                <c:pt idx="1092">
                  <c:v>3.8319936557257965</c:v>
                </c:pt>
                <c:pt idx="1094">
                  <c:v>3.8256328217890752</c:v>
                </c:pt>
                <c:pt idx="1095">
                  <c:v>3.8239008786445714</c:v>
                </c:pt>
                <c:pt idx="1096">
                  <c:v>3.8238243667453218</c:v>
                </c:pt>
                <c:pt idx="1097">
                  <c:v>3.8195387533462859</c:v>
                </c:pt>
                <c:pt idx="1098">
                  <c:v>3.8166323901176495</c:v>
                </c:pt>
                <c:pt idx="1099">
                  <c:v>3.8140292982440385</c:v>
                </c:pt>
                <c:pt idx="1100">
                  <c:v>3.8000250765553769</c:v>
                </c:pt>
                <c:pt idx="1101">
                  <c:v>3.7954258555050671</c:v>
                </c:pt>
                <c:pt idx="1102">
                  <c:v>3.7810935244351387</c:v>
                </c:pt>
                <c:pt idx="1103">
                  <c:v>3.7741205700148655</c:v>
                </c:pt>
                <c:pt idx="1104">
                  <c:v>3.7726231816401916</c:v>
                </c:pt>
                <c:pt idx="1105">
                  <c:v>3.7724262973866001</c:v>
                </c:pt>
                <c:pt idx="1106">
                  <c:v>3.768838966266244</c:v>
                </c:pt>
                <c:pt idx="1107">
                  <c:v>3.7660548105819314</c:v>
                </c:pt>
                <c:pt idx="1108">
                  <c:v>3.7658254854391342</c:v>
                </c:pt>
                <c:pt idx="1109">
                  <c:v>3.7653586052651415</c:v>
                </c:pt>
                <c:pt idx="1110">
                  <c:v>3.7618713728581206</c:v>
                </c:pt>
                <c:pt idx="1111">
                  <c:v>3.7602325284856599</c:v>
                </c:pt>
                <c:pt idx="1112">
                  <c:v>3.7590815455311719</c:v>
                </c:pt>
                <c:pt idx="1113">
                  <c:v>3.7560009657586355</c:v>
                </c:pt>
                <c:pt idx="1114">
                  <c:v>3.7522029168965711</c:v>
                </c:pt>
                <c:pt idx="1115">
                  <c:v>3.7511739453848953</c:v>
                </c:pt>
                <c:pt idx="1116">
                  <c:v>3.7490408599022951</c:v>
                </c:pt>
                <c:pt idx="1117">
                  <c:v>3.7486289161466195</c:v>
                </c:pt>
                <c:pt idx="1118">
                  <c:v>3.7462674068706003</c:v>
                </c:pt>
                <c:pt idx="1119">
                  <c:v>3.7375438380715162</c:v>
                </c:pt>
                <c:pt idx="1120">
                  <c:v>3.7332935987605769</c:v>
                </c:pt>
                <c:pt idx="1121">
                  <c:v>3.7303145352195699</c:v>
                </c:pt>
                <c:pt idx="1122">
                  <c:v>3.7255983905530443</c:v>
                </c:pt>
                <c:pt idx="1123">
                  <c:v>3.724170004235158</c:v>
                </c:pt>
                <c:pt idx="1124">
                  <c:v>3.7235790338223858</c:v>
                </c:pt>
                <c:pt idx="1125">
                  <c:v>3.7086927406325803</c:v>
                </c:pt>
                <c:pt idx="1126">
                  <c:v>3.6938911126991689</c:v>
                </c:pt>
                <c:pt idx="1127">
                  <c:v>3.6891666430897843</c:v>
                </c:pt>
                <c:pt idx="1128">
                  <c:v>3.6851545704284119</c:v>
                </c:pt>
                <c:pt idx="1129">
                  <c:v>3.6840846127850253</c:v>
                </c:pt>
                <c:pt idx="1131">
                  <c:v>3.6652462412683771</c:v>
                </c:pt>
                <c:pt idx="1132">
                  <c:v>3.6635411920124668</c:v>
                </c:pt>
                <c:pt idx="1133">
                  <c:v>3.6608381070155174</c:v>
                </c:pt>
                <c:pt idx="1134">
                  <c:v>3.65753007857385</c:v>
                </c:pt>
                <c:pt idx="1135">
                  <c:v>3.6532813545752734</c:v>
                </c:pt>
                <c:pt idx="1137">
                  <c:v>3.6339751832673559</c:v>
                </c:pt>
                <c:pt idx="1138">
                  <c:v>3.6326320958280678</c:v>
                </c:pt>
                <c:pt idx="1139">
                  <c:v>3.6325591523668406</c:v>
                </c:pt>
                <c:pt idx="1140">
                  <c:v>3.629440675094199</c:v>
                </c:pt>
                <c:pt idx="1141">
                  <c:v>3.626609177960527</c:v>
                </c:pt>
                <c:pt idx="1142">
                  <c:v>3.6100454186654027</c:v>
                </c:pt>
                <c:pt idx="1143">
                  <c:v>3.6090233417112141</c:v>
                </c:pt>
                <c:pt idx="1144">
                  <c:v>3.6026323347875366</c:v>
                </c:pt>
                <c:pt idx="1145">
                  <c:v>3.6006477984210066</c:v>
                </c:pt>
                <c:pt idx="1146">
                  <c:v>3.5940449291804422</c:v>
                </c:pt>
                <c:pt idx="1148">
                  <c:v>3.5927203809211079</c:v>
                </c:pt>
                <c:pt idx="1149">
                  <c:v>3.5913385356544056</c:v>
                </c:pt>
                <c:pt idx="1150">
                  <c:v>3.5863214600459661</c:v>
                </c:pt>
                <c:pt idx="1151">
                  <c:v>3.5855434915905602</c:v>
                </c:pt>
                <c:pt idx="1152">
                  <c:v>3.5800498307151969</c:v>
                </c:pt>
                <c:pt idx="1153">
                  <c:v>3.5790891419618984</c:v>
                </c:pt>
                <c:pt idx="1154">
                  <c:v>3.5766720589157899</c:v>
                </c:pt>
                <c:pt idx="1155">
                  <c:v>3.5755337379813921</c:v>
                </c:pt>
                <c:pt idx="1156">
                  <c:v>3.5752701608619786</c:v>
                </c:pt>
                <c:pt idx="1157">
                  <c:v>3.5752130259668649</c:v>
                </c:pt>
                <c:pt idx="1158">
                  <c:v>3.5743265327218636</c:v>
                </c:pt>
                <c:pt idx="1159">
                  <c:v>3.5734554471513005</c:v>
                </c:pt>
                <c:pt idx="1160">
                  <c:v>3.5723842226198812</c:v>
                </c:pt>
                <c:pt idx="1161">
                  <c:v>3.5715708567394406</c:v>
                </c:pt>
                <c:pt idx="1162">
                  <c:v>3.5706400632454938</c:v>
                </c:pt>
                <c:pt idx="1163">
                  <c:v>3.5687130770277364</c:v>
                </c:pt>
                <c:pt idx="1164">
                  <c:v>3.5684113681391616</c:v>
                </c:pt>
                <c:pt idx="1165">
                  <c:v>3.5679652726955808</c:v>
                </c:pt>
                <c:pt idx="1166">
                  <c:v>3.5613354813595066</c:v>
                </c:pt>
                <c:pt idx="1167">
                  <c:v>3.552751601799399</c:v>
                </c:pt>
                <c:pt idx="1168">
                  <c:v>3.5520084722265541</c:v>
                </c:pt>
                <c:pt idx="1169">
                  <c:v>3.5404946114958253</c:v>
                </c:pt>
                <c:pt idx="1170">
                  <c:v>3.5391980188019918</c:v>
                </c:pt>
                <c:pt idx="1171">
                  <c:v>3.5365580912697685</c:v>
                </c:pt>
                <c:pt idx="1172">
                  <c:v>3.5319928510647172</c:v>
                </c:pt>
                <c:pt idx="1173">
                  <c:v>3.529969570017315</c:v>
                </c:pt>
                <c:pt idx="1174">
                  <c:v>3.5297833808618417</c:v>
                </c:pt>
                <c:pt idx="1175">
                  <c:v>3.5271877606397362</c:v>
                </c:pt>
                <c:pt idx="1176">
                  <c:v>3.5195555845496993</c:v>
                </c:pt>
                <c:pt idx="1177">
                  <c:v>3.5191390574148085</c:v>
                </c:pt>
                <c:pt idx="1178">
                  <c:v>3.5131910233532988</c:v>
                </c:pt>
                <c:pt idx="1179">
                  <c:v>3.5028550984743587</c:v>
                </c:pt>
                <c:pt idx="1180">
                  <c:v>3.4977405171958273</c:v>
                </c:pt>
                <c:pt idx="1181">
                  <c:v>3.4913183235756069</c:v>
                </c:pt>
                <c:pt idx="1182">
                  <c:v>3.4867362387916336</c:v>
                </c:pt>
                <c:pt idx="1183">
                  <c:v>3.4855307653464376</c:v>
                </c:pt>
                <c:pt idx="1184">
                  <c:v>3.4854991287829784</c:v>
                </c:pt>
                <c:pt idx="1185">
                  <c:v>3.483007808361664</c:v>
                </c:pt>
                <c:pt idx="1186">
                  <c:v>3.4827438741334222</c:v>
                </c:pt>
                <c:pt idx="1187">
                  <c:v>3.4790004570329187</c:v>
                </c:pt>
                <c:pt idx="1188">
                  <c:v>3.4772203539895288</c:v>
                </c:pt>
                <c:pt idx="1189">
                  <c:v>3.4762833969606417</c:v>
                </c:pt>
                <c:pt idx="1190">
                  <c:v>3.4762588568597206</c:v>
                </c:pt>
                <c:pt idx="1191">
                  <c:v>3.4706177268102913</c:v>
                </c:pt>
                <c:pt idx="1192">
                  <c:v>3.4690787477964271</c:v>
                </c:pt>
                <c:pt idx="1193">
                  <c:v>3.4670651117723601</c:v>
                </c:pt>
                <c:pt idx="1194">
                  <c:v>3.4649133052185137</c:v>
                </c:pt>
                <c:pt idx="1195">
                  <c:v>3.4618063810602391</c:v>
                </c:pt>
                <c:pt idx="1196">
                  <c:v>3.445715571625064</c:v>
                </c:pt>
                <c:pt idx="1197">
                  <c:v>3.4450044712749608</c:v>
                </c:pt>
                <c:pt idx="1198">
                  <c:v>3.4423983649159133</c:v>
                </c:pt>
                <c:pt idx="1199">
                  <c:v>3.4384661470343758</c:v>
                </c:pt>
                <c:pt idx="1200">
                  <c:v>3.433153987100785</c:v>
                </c:pt>
                <c:pt idx="1201">
                  <c:v>3.4321490203313898</c:v>
                </c:pt>
                <c:pt idx="1202">
                  <c:v>3.4317267235114963</c:v>
                </c:pt>
                <c:pt idx="1204">
                  <c:v>3.4263488799710333</c:v>
                </c:pt>
                <c:pt idx="1205">
                  <c:v>3.4258849284810551</c:v>
                </c:pt>
                <c:pt idx="1206">
                  <c:v>3.4244423973466644</c:v>
                </c:pt>
                <c:pt idx="1207">
                  <c:v>3.4238371753414292</c:v>
                </c:pt>
                <c:pt idx="1208">
                  <c:v>3.4196638807995372</c:v>
                </c:pt>
                <c:pt idx="1209">
                  <c:v>3.4193273834405504</c:v>
                </c:pt>
                <c:pt idx="1210">
                  <c:v>3.4145643568248256</c:v>
                </c:pt>
                <c:pt idx="1211">
                  <c:v>3.4133494134029205</c:v>
                </c:pt>
                <c:pt idx="1212">
                  <c:v>3.4115577023361578</c:v>
                </c:pt>
                <c:pt idx="1213">
                  <c:v>3.4091501288999306</c:v>
                </c:pt>
                <c:pt idx="1214">
                  <c:v>3.4069250234943733</c:v>
                </c:pt>
                <c:pt idx="1215">
                  <c:v>3.4043620177635341</c:v>
                </c:pt>
                <c:pt idx="1216">
                  <c:v>3.3987417563805549</c:v>
                </c:pt>
                <c:pt idx="1217">
                  <c:v>3.3945507261700527</c:v>
                </c:pt>
                <c:pt idx="1218">
                  <c:v>3.3901149488590465</c:v>
                </c:pt>
                <c:pt idx="1219">
                  <c:v>3.3798457914742936</c:v>
                </c:pt>
                <c:pt idx="1220">
                  <c:v>3.3792125262474468</c:v>
                </c:pt>
                <c:pt idx="1221">
                  <c:v>3.3787471519339811</c:v>
                </c:pt>
                <c:pt idx="1222">
                  <c:v>3.374701218994578</c:v>
                </c:pt>
                <c:pt idx="1223">
                  <c:v>3.3639088450541363</c:v>
                </c:pt>
                <c:pt idx="1224">
                  <c:v>3.3633220665319459</c:v>
                </c:pt>
                <c:pt idx="1225">
                  <c:v>3.3553803796213</c:v>
                </c:pt>
                <c:pt idx="1226">
                  <c:v>3.3547421591588273</c:v>
                </c:pt>
                <c:pt idx="1227">
                  <c:v>3.3532790738868425</c:v>
                </c:pt>
                <c:pt idx="1228">
                  <c:v>3.349946035677029</c:v>
                </c:pt>
                <c:pt idx="1229">
                  <c:v>3.3461999814715786</c:v>
                </c:pt>
                <c:pt idx="1230">
                  <c:v>3.3426270115432222</c:v>
                </c:pt>
                <c:pt idx="1231">
                  <c:v>3.341116730959738</c:v>
                </c:pt>
                <c:pt idx="1232">
                  <c:v>3.3387140371882347</c:v>
                </c:pt>
                <c:pt idx="1233">
                  <c:v>3.3376084796669536</c:v>
                </c:pt>
                <c:pt idx="1234">
                  <c:v>3.3375507766054633</c:v>
                </c:pt>
                <c:pt idx="1235">
                  <c:v>3.3312087056651665</c:v>
                </c:pt>
                <c:pt idx="1236">
                  <c:v>3.315191623737487</c:v>
                </c:pt>
                <c:pt idx="1237">
                  <c:v>3.3123432900990797</c:v>
                </c:pt>
                <c:pt idx="1238">
                  <c:v>3.3103235085614551</c:v>
                </c:pt>
                <c:pt idx="1239">
                  <c:v>3.3097336134999527</c:v>
                </c:pt>
                <c:pt idx="1240">
                  <c:v>3.3093295805256737</c:v>
                </c:pt>
                <c:pt idx="1241">
                  <c:v>3.3091648777449079</c:v>
                </c:pt>
                <c:pt idx="1242">
                  <c:v>3.3088540698084108</c:v>
                </c:pt>
                <c:pt idx="1243">
                  <c:v>3.3050069421494861</c:v>
                </c:pt>
                <c:pt idx="1244">
                  <c:v>3.3028833949629095</c:v>
                </c:pt>
                <c:pt idx="1245">
                  <c:v>3.3016112931411845</c:v>
                </c:pt>
                <c:pt idx="1246">
                  <c:v>3.2989061621178815</c:v>
                </c:pt>
                <c:pt idx="1247">
                  <c:v>3.2965905801085684</c:v>
                </c:pt>
                <c:pt idx="1248">
                  <c:v>3.2940451005459908</c:v>
                </c:pt>
                <c:pt idx="1249">
                  <c:v>3.2889285954838061</c:v>
                </c:pt>
                <c:pt idx="1250">
                  <c:v>3.2854826749718118</c:v>
                </c:pt>
                <c:pt idx="1251">
                  <c:v>3.2751629280632764</c:v>
                </c:pt>
                <c:pt idx="1252">
                  <c:v>3.2689008756175499</c:v>
                </c:pt>
                <c:pt idx="1253">
                  <c:v>3.2584523184909142</c:v>
                </c:pt>
                <c:pt idx="1254">
                  <c:v>3.2550891073406683</c:v>
                </c:pt>
                <c:pt idx="1255">
                  <c:v>3.2485707849007213</c:v>
                </c:pt>
                <c:pt idx="1256">
                  <c:v>3.2436279261038594</c:v>
                </c:pt>
                <c:pt idx="1257">
                  <c:v>3.2379726011181353</c:v>
                </c:pt>
                <c:pt idx="1258">
                  <c:v>3.2373505881609823</c:v>
                </c:pt>
                <c:pt idx="1259">
                  <c:v>3.2373399461334151</c:v>
                </c:pt>
                <c:pt idx="1260">
                  <c:v>3.2362753836514258</c:v>
                </c:pt>
                <c:pt idx="1261">
                  <c:v>3.2360654245094205</c:v>
                </c:pt>
                <c:pt idx="1262">
                  <c:v>3.2348651306040743</c:v>
                </c:pt>
                <c:pt idx="1263">
                  <c:v>3.232591052802396</c:v>
                </c:pt>
                <c:pt idx="1264">
                  <c:v>3.2257464059937018</c:v>
                </c:pt>
                <c:pt idx="1265">
                  <c:v>3.2206659293673927</c:v>
                </c:pt>
                <c:pt idx="1266">
                  <c:v>3.2206223096580917</c:v>
                </c:pt>
                <c:pt idx="1267">
                  <c:v>3.2192925160979171</c:v>
                </c:pt>
                <c:pt idx="1268">
                  <c:v>3.2114922789529396</c:v>
                </c:pt>
                <c:pt idx="1269">
                  <c:v>3.2098470138544415</c:v>
                </c:pt>
                <c:pt idx="1270">
                  <c:v>3.2044411224142428</c:v>
                </c:pt>
                <c:pt idx="1271">
                  <c:v>3.1985970604373404</c:v>
                </c:pt>
                <c:pt idx="1272">
                  <c:v>3.1920068784640776</c:v>
                </c:pt>
                <c:pt idx="1273">
                  <c:v>3.1854964777707067</c:v>
                </c:pt>
                <c:pt idx="1274">
                  <c:v>3.1841156049491044</c:v>
                </c:pt>
                <c:pt idx="1275">
                  <c:v>3.18202270242374</c:v>
                </c:pt>
                <c:pt idx="1276">
                  <c:v>3.1753481512487558</c:v>
                </c:pt>
                <c:pt idx="1277">
                  <c:v>3.1709839809803508</c:v>
                </c:pt>
                <c:pt idx="1278">
                  <c:v>3.1706663200612466</c:v>
                </c:pt>
                <c:pt idx="1279">
                  <c:v>3.1671822004970425</c:v>
                </c:pt>
                <c:pt idx="1280">
                  <c:v>3.1660209544355093</c:v>
                </c:pt>
                <c:pt idx="1281">
                  <c:v>3.1611679438837732</c:v>
                </c:pt>
                <c:pt idx="1282">
                  <c:v>3.1606533642305754</c:v>
                </c:pt>
                <c:pt idx="1283">
                  <c:v>3.1604960231160457</c:v>
                </c:pt>
                <c:pt idx="1284">
                  <c:v>3.1581094931719398</c:v>
                </c:pt>
                <c:pt idx="1285">
                  <c:v>3.1532093397924088</c:v>
                </c:pt>
                <c:pt idx="1286">
                  <c:v>3.1527844094979165</c:v>
                </c:pt>
                <c:pt idx="1287">
                  <c:v>3.1525570822297628</c:v>
                </c:pt>
                <c:pt idx="1288">
                  <c:v>3.1476635259498669</c:v>
                </c:pt>
                <c:pt idx="1289">
                  <c:v>3.1471137650764054</c:v>
                </c:pt>
                <c:pt idx="1290">
                  <c:v>3.1430777763556517</c:v>
                </c:pt>
                <c:pt idx="1291">
                  <c:v>3.141133089508402</c:v>
                </c:pt>
                <c:pt idx="1292">
                  <c:v>3.1410847919977716</c:v>
                </c:pt>
                <c:pt idx="1293">
                  <c:v>3.1395741300272051</c:v>
                </c:pt>
                <c:pt idx="1294">
                  <c:v>3.1366347953268825</c:v>
                </c:pt>
                <c:pt idx="1295">
                  <c:v>3.1276006586321174</c:v>
                </c:pt>
                <c:pt idx="1296">
                  <c:v>3.1240221316510124</c:v>
                </c:pt>
                <c:pt idx="1297">
                  <c:v>3.1131079668417767</c:v>
                </c:pt>
                <c:pt idx="1298">
                  <c:v>3.1115890675847342</c:v>
                </c:pt>
                <c:pt idx="1299">
                  <c:v>3.1042557520746432</c:v>
                </c:pt>
                <c:pt idx="1300">
                  <c:v>3.1024495733309156</c:v>
                </c:pt>
                <c:pt idx="1301">
                  <c:v>3.1009852665942694</c:v>
                </c:pt>
                <c:pt idx="1302">
                  <c:v>3.0993379728699262</c:v>
                </c:pt>
                <c:pt idx="1303">
                  <c:v>3.0940152734614466</c:v>
                </c:pt>
                <c:pt idx="1304">
                  <c:v>3.087670599817109</c:v>
                </c:pt>
                <c:pt idx="1305">
                  <c:v>3.0864595135655342</c:v>
                </c:pt>
                <c:pt idx="1306">
                  <c:v>3.086444205041349</c:v>
                </c:pt>
                <c:pt idx="1307">
                  <c:v>3.0850749598726699</c:v>
                </c:pt>
                <c:pt idx="1308">
                  <c:v>3.079735954512457</c:v>
                </c:pt>
                <c:pt idx="1309">
                  <c:v>3.079478515327374</c:v>
                </c:pt>
                <c:pt idx="1310">
                  <c:v>3.0787357293840767</c:v>
                </c:pt>
                <c:pt idx="1311">
                  <c:v>3.0778472627051241</c:v>
                </c:pt>
                <c:pt idx="1312">
                  <c:v>3.0746901159113387</c:v>
                </c:pt>
                <c:pt idx="1313">
                  <c:v>3.0682762697056019</c:v>
                </c:pt>
                <c:pt idx="1314">
                  <c:v>3.0622470061075431</c:v>
                </c:pt>
                <c:pt idx="1315">
                  <c:v>3.0551325236230333</c:v>
                </c:pt>
                <c:pt idx="1316">
                  <c:v>3.0536820803429774</c:v>
                </c:pt>
                <c:pt idx="1317">
                  <c:v>3.05297038097663</c:v>
                </c:pt>
                <c:pt idx="1318">
                  <c:v>3.0518406959052076</c:v>
                </c:pt>
                <c:pt idx="1319">
                  <c:v>3.0447927802444306</c:v>
                </c:pt>
                <c:pt idx="1320">
                  <c:v>3.0434578088273865</c:v>
                </c:pt>
                <c:pt idx="1321">
                  <c:v>3.0422036781650523</c:v>
                </c:pt>
                <c:pt idx="1322">
                  <c:v>3.0414476382317872</c:v>
                </c:pt>
                <c:pt idx="1323">
                  <c:v>3.0400409405493001</c:v>
                </c:pt>
                <c:pt idx="1324">
                  <c:v>3.0396012639957091</c:v>
                </c:pt>
                <c:pt idx="1325">
                  <c:v>3.0341175840258461</c:v>
                </c:pt>
                <c:pt idx="1326">
                  <c:v>3.0332364258928606</c:v>
                </c:pt>
                <c:pt idx="1327">
                  <c:v>3.0332009019619894</c:v>
                </c:pt>
                <c:pt idx="1328">
                  <c:v>3.0281827336955716</c:v>
                </c:pt>
                <c:pt idx="1329">
                  <c:v>3.0257550219243425</c:v>
                </c:pt>
                <c:pt idx="1330">
                  <c:v>3.0224142066082953</c:v>
                </c:pt>
                <c:pt idx="1331">
                  <c:v>3.0194655965002686</c:v>
                </c:pt>
                <c:pt idx="1332">
                  <c:v>3.0129273123102842</c:v>
                </c:pt>
                <c:pt idx="1333">
                  <c:v>3.0111439395606889</c:v>
                </c:pt>
                <c:pt idx="1334">
                  <c:v>3.0052530870939766</c:v>
                </c:pt>
                <c:pt idx="1335">
                  <c:v>3.004675401017975</c:v>
                </c:pt>
                <c:pt idx="1336">
                  <c:v>2.9988045112057029</c:v>
                </c:pt>
                <c:pt idx="1337">
                  <c:v>2.9980587376444863</c:v>
                </c:pt>
                <c:pt idx="1338">
                  <c:v>2.9945125624131625</c:v>
                </c:pt>
                <c:pt idx="1339">
                  <c:v>2.9942732344749485</c:v>
                </c:pt>
                <c:pt idx="1340">
                  <c:v>2.994118259193145</c:v>
                </c:pt>
                <c:pt idx="1341">
                  <c:v>2.9927684154844596</c:v>
                </c:pt>
                <c:pt idx="1342">
                  <c:v>2.9926308871130396</c:v>
                </c:pt>
                <c:pt idx="1343">
                  <c:v>2.9883214942796417</c:v>
                </c:pt>
                <c:pt idx="1344">
                  <c:v>2.9875492186666763</c:v>
                </c:pt>
                <c:pt idx="1345">
                  <c:v>2.9841415217033971</c:v>
                </c:pt>
                <c:pt idx="1346">
                  <c:v>2.9809307533661107</c:v>
                </c:pt>
                <c:pt idx="1347">
                  <c:v>2.9801804726241916</c:v>
                </c:pt>
                <c:pt idx="1348">
                  <c:v>2.9797623027498124</c:v>
                </c:pt>
                <c:pt idx="1349">
                  <c:v>2.9764662892414369</c:v>
                </c:pt>
                <c:pt idx="1350">
                  <c:v>2.9761905632417371</c:v>
                </c:pt>
                <c:pt idx="1351">
                  <c:v>2.9738929964005858</c:v>
                </c:pt>
                <c:pt idx="1352">
                  <c:v>2.9722989674090754</c:v>
                </c:pt>
                <c:pt idx="1353">
                  <c:v>2.9698036318758798</c:v>
                </c:pt>
                <c:pt idx="1354">
                  <c:v>2.9686209887098811</c:v>
                </c:pt>
                <c:pt idx="1355">
                  <c:v>2.9653728208341796</c:v>
                </c:pt>
                <c:pt idx="1356">
                  <c:v>2.9648951006589011</c:v>
                </c:pt>
                <c:pt idx="1357">
                  <c:v>2.9631174877927982</c:v>
                </c:pt>
                <c:pt idx="1358">
                  <c:v>2.9559110856891286</c:v>
                </c:pt>
                <c:pt idx="1359">
                  <c:v>2.9517702966064463</c:v>
                </c:pt>
                <c:pt idx="1360">
                  <c:v>2.951489595434682</c:v>
                </c:pt>
                <c:pt idx="1361">
                  <c:v>2.9489355956136922</c:v>
                </c:pt>
                <c:pt idx="1362">
                  <c:v>2.9417292783850164</c:v>
                </c:pt>
                <c:pt idx="1363">
                  <c:v>2.9374532644630724</c:v>
                </c:pt>
                <c:pt idx="1364">
                  <c:v>2.9360431190354843</c:v>
                </c:pt>
                <c:pt idx="1365">
                  <c:v>2.9307488930148757</c:v>
                </c:pt>
                <c:pt idx="1366">
                  <c:v>2.9289283865530584</c:v>
                </c:pt>
                <c:pt idx="1367">
                  <c:v>2.9287164174186824</c:v>
                </c:pt>
                <c:pt idx="1368">
                  <c:v>2.9280427329557135</c:v>
                </c:pt>
                <c:pt idx="1369">
                  <c:v>2.9274743712809506</c:v>
                </c:pt>
                <c:pt idx="1370">
                  <c:v>2.9235762545700545</c:v>
                </c:pt>
                <c:pt idx="1371">
                  <c:v>2.920228098192402</c:v>
                </c:pt>
                <c:pt idx="1372">
                  <c:v>2.9146771495697417</c:v>
                </c:pt>
                <c:pt idx="1373">
                  <c:v>2.9138945002825589</c:v>
                </c:pt>
                <c:pt idx="1374">
                  <c:v>2.9108050757135926</c:v>
                </c:pt>
                <c:pt idx="1375">
                  <c:v>2.9107833893092039</c:v>
                </c:pt>
                <c:pt idx="1376">
                  <c:v>2.909193499764787</c:v>
                </c:pt>
                <c:pt idx="1377">
                  <c:v>2.9089209414005661</c:v>
                </c:pt>
                <c:pt idx="1378">
                  <c:v>2.9086701287202423</c:v>
                </c:pt>
                <c:pt idx="1379">
                  <c:v>2.9042546247813688</c:v>
                </c:pt>
                <c:pt idx="1380">
                  <c:v>2.9004929092343237</c:v>
                </c:pt>
                <c:pt idx="1381">
                  <c:v>2.8974601693637476</c:v>
                </c:pt>
                <c:pt idx="1382">
                  <c:v>2.8967258484813221</c:v>
                </c:pt>
                <c:pt idx="1383">
                  <c:v>2.8956030206477581</c:v>
                </c:pt>
                <c:pt idx="1384">
                  <c:v>2.8891350797000848</c:v>
                </c:pt>
                <c:pt idx="1385">
                  <c:v>2.8890857559554921</c:v>
                </c:pt>
                <c:pt idx="1386">
                  <c:v>2.8859202032800852</c:v>
                </c:pt>
                <c:pt idx="1387">
                  <c:v>2.8838343384849252</c:v>
                </c:pt>
                <c:pt idx="1388">
                  <c:v>2.8767827786495372</c:v>
                </c:pt>
                <c:pt idx="1389">
                  <c:v>2.8762103136179369</c:v>
                </c:pt>
                <c:pt idx="1390">
                  <c:v>2.8717676186438674</c:v>
                </c:pt>
                <c:pt idx="1391">
                  <c:v>2.8713125005067774</c:v>
                </c:pt>
                <c:pt idx="1392">
                  <c:v>2.8663279080218107</c:v>
                </c:pt>
                <c:pt idx="1393">
                  <c:v>2.864793168630607</c:v>
                </c:pt>
                <c:pt idx="1394">
                  <c:v>2.8645221277203223</c:v>
                </c:pt>
                <c:pt idx="1395">
                  <c:v>2.8632000826818049</c:v>
                </c:pt>
                <c:pt idx="1396">
                  <c:v>2.8631469861838061</c:v>
                </c:pt>
                <c:pt idx="1397">
                  <c:v>2.8607472390896356</c:v>
                </c:pt>
                <c:pt idx="1398">
                  <c:v>2.8596336005866578</c:v>
                </c:pt>
                <c:pt idx="1399">
                  <c:v>2.8586095570537875</c:v>
                </c:pt>
                <c:pt idx="1400">
                  <c:v>2.8545861629097948</c:v>
                </c:pt>
                <c:pt idx="1401">
                  <c:v>2.8512672296359733</c:v>
                </c:pt>
                <c:pt idx="1402">
                  <c:v>2.8505292198079895</c:v>
                </c:pt>
                <c:pt idx="1403">
                  <c:v>2.8447667723234589</c:v>
                </c:pt>
                <c:pt idx="1404">
                  <c:v>2.8436345365650544</c:v>
                </c:pt>
                <c:pt idx="1405">
                  <c:v>2.8409930732695359</c:v>
                </c:pt>
                <c:pt idx="1406">
                  <c:v>2.8333675273467174</c:v>
                </c:pt>
                <c:pt idx="1407">
                  <c:v>2.8307965426652983</c:v>
                </c:pt>
                <c:pt idx="1408">
                  <c:v>2.8238267693037487</c:v>
                </c:pt>
                <c:pt idx="1409">
                  <c:v>2.8235324033086386</c:v>
                </c:pt>
                <c:pt idx="1410">
                  <c:v>2.812097625330356</c:v>
                </c:pt>
                <c:pt idx="1411">
                  <c:v>2.810658771042768</c:v>
                </c:pt>
                <c:pt idx="1412">
                  <c:v>2.8100932775435532</c:v>
                </c:pt>
                <c:pt idx="1413">
                  <c:v>2.8067369531087292</c:v>
                </c:pt>
                <c:pt idx="1414">
                  <c:v>2.8035664102005402</c:v>
                </c:pt>
                <c:pt idx="1415">
                  <c:v>2.8027452298847919</c:v>
                </c:pt>
                <c:pt idx="1416">
                  <c:v>2.8014516417033226</c:v>
                </c:pt>
                <c:pt idx="1417">
                  <c:v>2.8003584474525836</c:v>
                </c:pt>
                <c:pt idx="1418">
                  <c:v>2.7986829002898972</c:v>
                </c:pt>
                <c:pt idx="1419">
                  <c:v>2.7976783477322784</c:v>
                </c:pt>
                <c:pt idx="1420">
                  <c:v>2.7969851242101162</c:v>
                </c:pt>
                <c:pt idx="1421">
                  <c:v>2.7953346103059951</c:v>
                </c:pt>
                <c:pt idx="1422">
                  <c:v>2.7948371333499753</c:v>
                </c:pt>
                <c:pt idx="1423">
                  <c:v>2.7926548891728546</c:v>
                </c:pt>
                <c:pt idx="1424">
                  <c:v>2.7912481830688471</c:v>
                </c:pt>
                <c:pt idx="1425">
                  <c:v>2.79015549368218</c:v>
                </c:pt>
                <c:pt idx="1426">
                  <c:v>2.7869233641989646</c:v>
                </c:pt>
                <c:pt idx="1427">
                  <c:v>2.7846806468911676</c:v>
                </c:pt>
                <c:pt idx="1428">
                  <c:v>2.78433039202051</c:v>
                </c:pt>
                <c:pt idx="1429">
                  <c:v>2.784315310491273</c:v>
                </c:pt>
                <c:pt idx="1430">
                  <c:v>2.7830693565033284</c:v>
                </c:pt>
                <c:pt idx="1431">
                  <c:v>2.7797006934052315</c:v>
                </c:pt>
                <c:pt idx="1432">
                  <c:v>2.777523299953812</c:v>
                </c:pt>
                <c:pt idx="1433">
                  <c:v>2.7749007089881994</c:v>
                </c:pt>
                <c:pt idx="1434">
                  <c:v>2.7739089450166881</c:v>
                </c:pt>
                <c:pt idx="1435">
                  <c:v>2.7733817175299267</c:v>
                </c:pt>
                <c:pt idx="1436">
                  <c:v>2.7668541207328992</c:v>
                </c:pt>
                <c:pt idx="1437">
                  <c:v>2.7614481721348629</c:v>
                </c:pt>
                <c:pt idx="1438">
                  <c:v>2.7591593030240471</c:v>
                </c:pt>
                <c:pt idx="1439">
                  <c:v>2.7581277569263807</c:v>
                </c:pt>
                <c:pt idx="1440">
                  <c:v>2.7574301050977708</c:v>
                </c:pt>
                <c:pt idx="1441">
                  <c:v>2.7573074183472688</c:v>
                </c:pt>
                <c:pt idx="1442">
                  <c:v>2.7562067691732102</c:v>
                </c:pt>
                <c:pt idx="1443">
                  <c:v>2.7555984316924658</c:v>
                </c:pt>
                <c:pt idx="1444">
                  <c:v>2.7520731005708732</c:v>
                </c:pt>
                <c:pt idx="1445">
                  <c:v>2.7515234392814096</c:v>
                </c:pt>
                <c:pt idx="1446">
                  <c:v>2.7505310496436404</c:v>
                </c:pt>
                <c:pt idx="1447">
                  <c:v>2.7497411339574649</c:v>
                </c:pt>
                <c:pt idx="1448">
                  <c:v>2.7488769181272521</c:v>
                </c:pt>
                <c:pt idx="1449">
                  <c:v>2.7485032915189165</c:v>
                </c:pt>
                <c:pt idx="1450">
                  <c:v>2.7469030385598865</c:v>
                </c:pt>
                <c:pt idx="1451">
                  <c:v>2.746608009721069</c:v>
                </c:pt>
                <c:pt idx="1452">
                  <c:v>2.7459501690957109</c:v>
                </c:pt>
                <c:pt idx="1453">
                  <c:v>2.7453109428744842</c:v>
                </c:pt>
                <c:pt idx="1454">
                  <c:v>2.7442745968592837</c:v>
                </c:pt>
                <c:pt idx="1455">
                  <c:v>2.7405038227314895</c:v>
                </c:pt>
                <c:pt idx="1456">
                  <c:v>2.7372161164367159</c:v>
                </c:pt>
                <c:pt idx="1457">
                  <c:v>2.7350701416614842</c:v>
                </c:pt>
                <c:pt idx="1458">
                  <c:v>2.732152403766495</c:v>
                </c:pt>
                <c:pt idx="1459">
                  <c:v>2.7282048886900712</c:v>
                </c:pt>
                <c:pt idx="1460">
                  <c:v>2.7203958510290844</c:v>
                </c:pt>
                <c:pt idx="1461">
                  <c:v>2.7203410206855971</c:v>
                </c:pt>
                <c:pt idx="1462">
                  <c:v>2.7199321716880296</c:v>
                </c:pt>
                <c:pt idx="1463">
                  <c:v>2.7183775057059192</c:v>
                </c:pt>
                <c:pt idx="1464">
                  <c:v>2.7182890551792456</c:v>
                </c:pt>
                <c:pt idx="1465">
                  <c:v>2.716955410636996</c:v>
                </c:pt>
                <c:pt idx="1466">
                  <c:v>2.7159467500013141</c:v>
                </c:pt>
                <c:pt idx="1467">
                  <c:v>2.7103288953947926</c:v>
                </c:pt>
                <c:pt idx="1468">
                  <c:v>2.7083661089822311</c:v>
                </c:pt>
                <c:pt idx="1469">
                  <c:v>2.7077073500620124</c:v>
                </c:pt>
                <c:pt idx="1470">
                  <c:v>2.7070291524971588</c:v>
                </c:pt>
                <c:pt idx="1471">
                  <c:v>2.7049172335011242</c:v>
                </c:pt>
                <c:pt idx="1472">
                  <c:v>2.7035646113261098</c:v>
                </c:pt>
                <c:pt idx="1473">
                  <c:v>2.7017069660590445</c:v>
                </c:pt>
                <c:pt idx="1474">
                  <c:v>2.7014002168682079</c:v>
                </c:pt>
                <c:pt idx="1475">
                  <c:v>2.6999213205167925</c:v>
                </c:pt>
                <c:pt idx="1476">
                  <c:v>2.6959892046608736</c:v>
                </c:pt>
                <c:pt idx="1477">
                  <c:v>2.6928377872182647</c:v>
                </c:pt>
                <c:pt idx="1478">
                  <c:v>2.692526176343375</c:v>
                </c:pt>
                <c:pt idx="1479">
                  <c:v>2.6908543419740827</c:v>
                </c:pt>
                <c:pt idx="1480">
                  <c:v>2.687303515145449</c:v>
                </c:pt>
                <c:pt idx="1481">
                  <c:v>2.6863368674169883</c:v>
                </c:pt>
                <c:pt idx="1482">
                  <c:v>2.6811830652539763</c:v>
                </c:pt>
                <c:pt idx="1483">
                  <c:v>2.6795523242105861</c:v>
                </c:pt>
                <c:pt idx="1484">
                  <c:v>2.6789290783142072</c:v>
                </c:pt>
                <c:pt idx="1485">
                  <c:v>2.6759795821409726</c:v>
                </c:pt>
                <c:pt idx="1486">
                  <c:v>2.6709847098331601</c:v>
                </c:pt>
                <c:pt idx="1487">
                  <c:v>2.6688447348161275</c:v>
                </c:pt>
                <c:pt idx="1488">
                  <c:v>2.66522733625846</c:v>
                </c:pt>
                <c:pt idx="1489">
                  <c:v>2.6645956617609392</c:v>
                </c:pt>
                <c:pt idx="1490">
                  <c:v>2.6641242750152432</c:v>
                </c:pt>
                <c:pt idx="1491">
                  <c:v>2.6636633960576961</c:v>
                </c:pt>
                <c:pt idx="1492">
                  <c:v>2.6634138806664298</c:v>
                </c:pt>
                <c:pt idx="1493">
                  <c:v>2.6607079203520665</c:v>
                </c:pt>
                <c:pt idx="1494">
                  <c:v>2.6579823545445636</c:v>
                </c:pt>
                <c:pt idx="1495">
                  <c:v>2.6568428271084343</c:v>
                </c:pt>
                <c:pt idx="1496">
                  <c:v>2.653289214090699</c:v>
                </c:pt>
                <c:pt idx="1497">
                  <c:v>2.6509580588273423</c:v>
                </c:pt>
                <c:pt idx="1498">
                  <c:v>2.6495385715659303</c:v>
                </c:pt>
                <c:pt idx="1499">
                  <c:v>2.6458143920354105</c:v>
                </c:pt>
                <c:pt idx="1500">
                  <c:v>2.6433874519892204</c:v>
                </c:pt>
                <c:pt idx="1501">
                  <c:v>2.6430716192695951</c:v>
                </c:pt>
                <c:pt idx="1502">
                  <c:v>2.6411440135231281</c:v>
                </c:pt>
                <c:pt idx="1503">
                  <c:v>2.6352277154721016</c:v>
                </c:pt>
                <c:pt idx="1504">
                  <c:v>2.634944915085315</c:v>
                </c:pt>
                <c:pt idx="1505">
                  <c:v>2.630816016918617</c:v>
                </c:pt>
                <c:pt idx="1506">
                  <c:v>2.630792264515061</c:v>
                </c:pt>
                <c:pt idx="1507">
                  <c:v>2.6254280316817957</c:v>
                </c:pt>
                <c:pt idx="1508">
                  <c:v>2.6235057666146324</c:v>
                </c:pt>
                <c:pt idx="1509">
                  <c:v>2.6215286656373986</c:v>
                </c:pt>
                <c:pt idx="1510">
                  <c:v>2.6201453115826547</c:v>
                </c:pt>
                <c:pt idx="1511">
                  <c:v>2.619866941661174</c:v>
                </c:pt>
                <c:pt idx="1512">
                  <c:v>2.619092996966947</c:v>
                </c:pt>
                <c:pt idx="1513">
                  <c:v>2.6161479827146952</c:v>
                </c:pt>
                <c:pt idx="1514">
                  <c:v>2.6153126569002794</c:v>
                </c:pt>
                <c:pt idx="1515">
                  <c:v>2.614811037722212</c:v>
                </c:pt>
                <c:pt idx="1516">
                  <c:v>2.6139955843959215</c:v>
                </c:pt>
                <c:pt idx="1517">
                  <c:v>2.6132333152301874</c:v>
                </c:pt>
                <c:pt idx="1518">
                  <c:v>2.6122552798192005</c:v>
                </c:pt>
                <c:pt idx="1519">
                  <c:v>2.611536960356045</c:v>
                </c:pt>
                <c:pt idx="1521">
                  <c:v>2.6086191154807299</c:v>
                </c:pt>
                <c:pt idx="1522">
                  <c:v>2.6045071833240763</c:v>
                </c:pt>
                <c:pt idx="1523">
                  <c:v>2.6040476288666472</c:v>
                </c:pt>
                <c:pt idx="1524">
                  <c:v>2.5994947935964872</c:v>
                </c:pt>
                <c:pt idx="1525">
                  <c:v>2.5968923252095837</c:v>
                </c:pt>
                <c:pt idx="1526">
                  <c:v>2.5949782867176121</c:v>
                </c:pt>
                <c:pt idx="1527">
                  <c:v>2.5866900951038736</c:v>
                </c:pt>
                <c:pt idx="1528">
                  <c:v>2.5859940425472083</c:v>
                </c:pt>
                <c:pt idx="1529">
                  <c:v>2.5856872675043236</c:v>
                </c:pt>
                <c:pt idx="1530">
                  <c:v>2.5843669886017189</c:v>
                </c:pt>
                <c:pt idx="1531">
                  <c:v>2.5835289564694208</c:v>
                </c:pt>
                <c:pt idx="1532">
                  <c:v>2.5826980083907172</c:v>
                </c:pt>
                <c:pt idx="1533">
                  <c:v>2.5813453054907973</c:v>
                </c:pt>
                <c:pt idx="1534">
                  <c:v>2.5799145075699794</c:v>
                </c:pt>
                <c:pt idx="1535">
                  <c:v>2.5757270314260832</c:v>
                </c:pt>
                <c:pt idx="1536">
                  <c:v>2.5746194600996395</c:v>
                </c:pt>
                <c:pt idx="1537">
                  <c:v>2.5726889948987361</c:v>
                </c:pt>
                <c:pt idx="1538">
                  <c:v>2.5711711533180863</c:v>
                </c:pt>
                <c:pt idx="1539">
                  <c:v>2.5697334416730491</c:v>
                </c:pt>
                <c:pt idx="1540">
                  <c:v>2.5693162302125154</c:v>
                </c:pt>
                <c:pt idx="1541">
                  <c:v>2.5673890887185902</c:v>
                </c:pt>
                <c:pt idx="1542">
                  <c:v>2.5651626563811689</c:v>
                </c:pt>
                <c:pt idx="1543">
                  <c:v>2.5649945947495714</c:v>
                </c:pt>
                <c:pt idx="1544">
                  <c:v>2.5607831301975428</c:v>
                </c:pt>
                <c:pt idx="1545">
                  <c:v>2.5559395356396428</c:v>
                </c:pt>
                <c:pt idx="1546">
                  <c:v>2.5489437834618744</c:v>
                </c:pt>
                <c:pt idx="1547">
                  <c:v>2.5471268302078776</c:v>
                </c:pt>
                <c:pt idx="1548">
                  <c:v>2.5465726479488557</c:v>
                </c:pt>
                <c:pt idx="1549">
                  <c:v>2.5359420012156191</c:v>
                </c:pt>
                <c:pt idx="1550">
                  <c:v>2.5342235305878495</c:v>
                </c:pt>
                <c:pt idx="1551">
                  <c:v>2.5329163087134416</c:v>
                </c:pt>
                <c:pt idx="1552">
                  <c:v>2.5256995672711033</c:v>
                </c:pt>
                <c:pt idx="1553">
                  <c:v>2.5239428584041392</c:v>
                </c:pt>
                <c:pt idx="1554">
                  <c:v>2.52119730340968</c:v>
                </c:pt>
                <c:pt idx="1555">
                  <c:v>2.5180584209130976</c:v>
                </c:pt>
                <c:pt idx="1556">
                  <c:v>2.5177550431960714</c:v>
                </c:pt>
                <c:pt idx="1557">
                  <c:v>2.5163163737129075</c:v>
                </c:pt>
                <c:pt idx="1558">
                  <c:v>2.5162779039700123</c:v>
                </c:pt>
                <c:pt idx="1559">
                  <c:v>2.5156014867172289</c:v>
                </c:pt>
                <c:pt idx="1560">
                  <c:v>2.5152876805916944</c:v>
                </c:pt>
                <c:pt idx="1561">
                  <c:v>2.5143880423153249</c:v>
                </c:pt>
                <c:pt idx="1562">
                  <c:v>2.5121403110552891</c:v>
                </c:pt>
                <c:pt idx="1563">
                  <c:v>2.5107950042911562</c:v>
                </c:pt>
                <c:pt idx="1564">
                  <c:v>2.5040563704732053</c:v>
                </c:pt>
                <c:pt idx="1565">
                  <c:v>2.5021639870796815</c:v>
                </c:pt>
                <c:pt idx="1566">
                  <c:v>2.4997190507181966</c:v>
                </c:pt>
                <c:pt idx="1567">
                  <c:v>2.4986482996388917</c:v>
                </c:pt>
                <c:pt idx="1568">
                  <c:v>2.497562458890076</c:v>
                </c:pt>
                <c:pt idx="1569">
                  <c:v>2.4907548908555119</c:v>
                </c:pt>
                <c:pt idx="1570">
                  <c:v>2.4897778897542935</c:v>
                </c:pt>
                <c:pt idx="1571">
                  <c:v>2.4866443586570299</c:v>
                </c:pt>
                <c:pt idx="1572">
                  <c:v>2.4858368347156468</c:v>
                </c:pt>
                <c:pt idx="1573">
                  <c:v>2.4849756746184037</c:v>
                </c:pt>
                <c:pt idx="1574">
                  <c:v>2.4847660750046363</c:v>
                </c:pt>
                <c:pt idx="1575">
                  <c:v>2.4845147514029047</c:v>
                </c:pt>
                <c:pt idx="1576">
                  <c:v>2.4829318037904549</c:v>
                </c:pt>
                <c:pt idx="1577">
                  <c:v>2.4826172959313584</c:v>
                </c:pt>
                <c:pt idx="1578">
                  <c:v>2.4807002806340663</c:v>
                </c:pt>
                <c:pt idx="1579">
                  <c:v>2.4784086626703643</c:v>
                </c:pt>
                <c:pt idx="1580">
                  <c:v>2.477058437426535</c:v>
                </c:pt>
                <c:pt idx="1581">
                  <c:v>2.4750089413742948</c:v>
                </c:pt>
                <c:pt idx="1582">
                  <c:v>2.4730870181983065</c:v>
                </c:pt>
                <c:pt idx="1583">
                  <c:v>2.4729888183971864</c:v>
                </c:pt>
                <c:pt idx="1584">
                  <c:v>2.4713254466130397</c:v>
                </c:pt>
                <c:pt idx="1586">
                  <c:v>2.463403374050952</c:v>
                </c:pt>
                <c:pt idx="1587">
                  <c:v>2.4631700576031244</c:v>
                </c:pt>
                <c:pt idx="1588">
                  <c:v>2.4614960544182778</c:v>
                </c:pt>
                <c:pt idx="1589">
                  <c:v>2.4593475271072371</c:v>
                </c:pt>
                <c:pt idx="1590">
                  <c:v>2.4532238816416259</c:v>
                </c:pt>
                <c:pt idx="1591">
                  <c:v>2.4529873721501403</c:v>
                </c:pt>
                <c:pt idx="1592">
                  <c:v>2.452968030296462</c:v>
                </c:pt>
                <c:pt idx="1593">
                  <c:v>2.4519250318047918</c:v>
                </c:pt>
                <c:pt idx="1594">
                  <c:v>2.4511682306940674</c:v>
                </c:pt>
                <c:pt idx="1595">
                  <c:v>2.4490027781095507</c:v>
                </c:pt>
                <c:pt idx="1596">
                  <c:v>2.4478797277486999</c:v>
                </c:pt>
                <c:pt idx="1597">
                  <c:v>2.4455542567637694</c:v>
                </c:pt>
                <c:pt idx="1598">
                  <c:v>2.4424690425190572</c:v>
                </c:pt>
                <c:pt idx="1599">
                  <c:v>2.4411527263522279</c:v>
                </c:pt>
                <c:pt idx="1600">
                  <c:v>2.4406079696561971</c:v>
                </c:pt>
                <c:pt idx="1601">
                  <c:v>2.440473736110484</c:v>
                </c:pt>
                <c:pt idx="1602">
                  <c:v>2.4400795833159044</c:v>
                </c:pt>
                <c:pt idx="1603">
                  <c:v>2.4394799730863341</c:v>
                </c:pt>
                <c:pt idx="1604">
                  <c:v>2.439072502321292</c:v>
                </c:pt>
                <c:pt idx="1605">
                  <c:v>2.4356368221154305</c:v>
                </c:pt>
                <c:pt idx="1606">
                  <c:v>2.4330650894397352</c:v>
                </c:pt>
                <c:pt idx="1607">
                  <c:v>2.4287371878294004</c:v>
                </c:pt>
                <c:pt idx="1608">
                  <c:v>2.4282167716683785</c:v>
                </c:pt>
                <c:pt idx="1609">
                  <c:v>2.4281447648479744</c:v>
                </c:pt>
                <c:pt idx="1610">
                  <c:v>2.4236218415906481</c:v>
                </c:pt>
                <c:pt idx="1611">
                  <c:v>2.4216392233000401</c:v>
                </c:pt>
                <c:pt idx="1612">
                  <c:v>2.4215949559865813</c:v>
                </c:pt>
                <c:pt idx="1613">
                  <c:v>2.4212002583668948</c:v>
                </c:pt>
                <c:pt idx="1614">
                  <c:v>2.4203209350046886</c:v>
                </c:pt>
                <c:pt idx="1616">
                  <c:v>2.4159804924181643</c:v>
                </c:pt>
                <c:pt idx="1617">
                  <c:v>2.4135757851364201</c:v>
                </c:pt>
                <c:pt idx="1618">
                  <c:v>2.4089197186941425</c:v>
                </c:pt>
                <c:pt idx="1619">
                  <c:v>2.4074546256354141</c:v>
                </c:pt>
                <c:pt idx="1620">
                  <c:v>2.4009185416172971</c:v>
                </c:pt>
                <c:pt idx="1621">
                  <c:v>2.395232301312785</c:v>
                </c:pt>
                <c:pt idx="1622">
                  <c:v>2.3948301546181785</c:v>
                </c:pt>
                <c:pt idx="1623">
                  <c:v>2.3940111598963432</c:v>
                </c:pt>
                <c:pt idx="1624">
                  <c:v>2.3937590259261867</c:v>
                </c:pt>
                <c:pt idx="1625">
                  <c:v>2.3908997899971354</c:v>
                </c:pt>
                <c:pt idx="1626">
                  <c:v>2.3885351081843069</c:v>
                </c:pt>
                <c:pt idx="1627">
                  <c:v>2.3874967137744525</c:v>
                </c:pt>
                <c:pt idx="1628">
                  <c:v>2.3842062410082083</c:v>
                </c:pt>
                <c:pt idx="1629">
                  <c:v>2.3833228475553079</c:v>
                </c:pt>
                <c:pt idx="1630">
                  <c:v>2.383017513058761</c:v>
                </c:pt>
                <c:pt idx="1631">
                  <c:v>2.380860452271456</c:v>
                </c:pt>
                <c:pt idx="1632">
                  <c:v>2.3721326165961751</c:v>
                </c:pt>
                <c:pt idx="1633">
                  <c:v>2.3713793600500672</c:v>
                </c:pt>
                <c:pt idx="1634">
                  <c:v>2.3704508631317895</c:v>
                </c:pt>
                <c:pt idx="1635">
                  <c:v>2.3697219507701082</c:v>
                </c:pt>
                <c:pt idx="1636">
                  <c:v>2.3692211982490763</c:v>
                </c:pt>
                <c:pt idx="1637">
                  <c:v>2.3691685543813659</c:v>
                </c:pt>
                <c:pt idx="1638">
                  <c:v>2.3687383924374887</c:v>
                </c:pt>
                <c:pt idx="1639">
                  <c:v>2.3681584918348282</c:v>
                </c:pt>
                <c:pt idx="1640">
                  <c:v>2.3660315017256841</c:v>
                </c:pt>
                <c:pt idx="1641">
                  <c:v>2.3643837085381882</c:v>
                </c:pt>
                <c:pt idx="1642">
                  <c:v>2.3630450621791903</c:v>
                </c:pt>
                <c:pt idx="1643">
                  <c:v>2.3559353319617662</c:v>
                </c:pt>
                <c:pt idx="1644">
                  <c:v>2.3548588037863047</c:v>
                </c:pt>
                <c:pt idx="1645">
                  <c:v>2.3547880909399481</c:v>
                </c:pt>
                <c:pt idx="1646">
                  <c:v>2.3545069069589051</c:v>
                </c:pt>
                <c:pt idx="1647">
                  <c:v>2.353295760580659</c:v>
                </c:pt>
                <c:pt idx="1648">
                  <c:v>2.3511868745683886</c:v>
                </c:pt>
                <c:pt idx="1649">
                  <c:v>2.347387937664954</c:v>
                </c:pt>
                <c:pt idx="1650">
                  <c:v>2.3445964149034957</c:v>
                </c:pt>
                <c:pt idx="1652">
                  <c:v>2.3402057624653261</c:v>
                </c:pt>
                <c:pt idx="1653">
                  <c:v>2.3388237187609779</c:v>
                </c:pt>
                <c:pt idx="1654">
                  <c:v>2.3378707418977021</c:v>
                </c:pt>
                <c:pt idx="1655">
                  <c:v>2.3348962853199775</c:v>
                </c:pt>
                <c:pt idx="1656">
                  <c:v>2.3348260207496345</c:v>
                </c:pt>
                <c:pt idx="1657">
                  <c:v>2.3334232742822709</c:v>
                </c:pt>
                <c:pt idx="1658">
                  <c:v>2.3332220323893291</c:v>
                </c:pt>
                <c:pt idx="1659">
                  <c:v>2.3331815020319899</c:v>
                </c:pt>
                <c:pt idx="1660">
                  <c:v>2.3273401928488737</c:v>
                </c:pt>
                <c:pt idx="1661">
                  <c:v>2.3255080964993868</c:v>
                </c:pt>
                <c:pt idx="1662">
                  <c:v>2.3221050971902675</c:v>
                </c:pt>
                <c:pt idx="1663">
                  <c:v>2.3220487252135191</c:v>
                </c:pt>
                <c:pt idx="1664">
                  <c:v>2.3212726553538361</c:v>
                </c:pt>
                <c:pt idx="1665">
                  <c:v>2.3191810789715581</c:v>
                </c:pt>
                <c:pt idx="1667">
                  <c:v>2.317126233635407</c:v>
                </c:pt>
                <c:pt idx="1668">
                  <c:v>2.3155782844168797</c:v>
                </c:pt>
                <c:pt idx="1669">
                  <c:v>2.3145464714492561</c:v>
                </c:pt>
                <c:pt idx="1670">
                  <c:v>2.3136515791639609</c:v>
                </c:pt>
                <c:pt idx="1672">
                  <c:v>2.3099785846314362</c:v>
                </c:pt>
                <c:pt idx="1673">
                  <c:v>2.3092015668538295</c:v>
                </c:pt>
                <c:pt idx="1674">
                  <c:v>2.3083317205108709</c:v>
                </c:pt>
                <c:pt idx="1675">
                  <c:v>2.3076167026241401</c:v>
                </c:pt>
                <c:pt idx="1676">
                  <c:v>2.3046755806799464</c:v>
                </c:pt>
                <c:pt idx="1677">
                  <c:v>2.303169117637955</c:v>
                </c:pt>
                <c:pt idx="1678">
                  <c:v>2.3028885470744354</c:v>
                </c:pt>
                <c:pt idx="1679">
                  <c:v>2.3007516055574575</c:v>
                </c:pt>
                <c:pt idx="1680">
                  <c:v>2.2977723199965014</c:v>
                </c:pt>
                <c:pt idx="1681">
                  <c:v>2.295381023011108</c:v>
                </c:pt>
                <c:pt idx="1682">
                  <c:v>2.2927686924741861</c:v>
                </c:pt>
                <c:pt idx="1683">
                  <c:v>2.2880243856391633</c:v>
                </c:pt>
                <c:pt idx="1684">
                  <c:v>2.287240662996787</c:v>
                </c:pt>
                <c:pt idx="1685">
                  <c:v>2.28694904114335</c:v>
                </c:pt>
                <c:pt idx="1686">
                  <c:v>2.285791247993088</c:v>
                </c:pt>
                <c:pt idx="1687">
                  <c:v>2.2790183673363305</c:v>
                </c:pt>
                <c:pt idx="1688">
                  <c:v>2.2754794054261462</c:v>
                </c:pt>
                <c:pt idx="1689">
                  <c:v>2.2729823142666703</c:v>
                </c:pt>
                <c:pt idx="1690">
                  <c:v>2.2720577402015483</c:v>
                </c:pt>
                <c:pt idx="1691">
                  <c:v>2.2706451454849215</c:v>
                </c:pt>
                <c:pt idx="1692">
                  <c:v>2.2653966390327467</c:v>
                </c:pt>
                <c:pt idx="1693">
                  <c:v>2.2642421043320358</c:v>
                </c:pt>
                <c:pt idx="1694">
                  <c:v>2.2628587779095546</c:v>
                </c:pt>
                <c:pt idx="1695">
                  <c:v>2.2602951826231341</c:v>
                </c:pt>
                <c:pt idx="1696">
                  <c:v>2.2567428737947317</c:v>
                </c:pt>
                <c:pt idx="1697">
                  <c:v>2.2547053078385701</c:v>
                </c:pt>
                <c:pt idx="1698">
                  <c:v>2.2531857464726595</c:v>
                </c:pt>
                <c:pt idx="1699">
                  <c:v>2.2513017057224465</c:v>
                </c:pt>
                <c:pt idx="1700">
                  <c:v>2.2511429148354236</c:v>
                </c:pt>
                <c:pt idx="1701">
                  <c:v>2.2501900136049842</c:v>
                </c:pt>
                <c:pt idx="1702">
                  <c:v>2.2488951642238972</c:v>
                </c:pt>
                <c:pt idx="1703">
                  <c:v>2.2480188517996509</c:v>
                </c:pt>
                <c:pt idx="1704">
                  <c:v>2.2456237402519656</c:v>
                </c:pt>
                <c:pt idx="1705">
                  <c:v>2.2426873269792611</c:v>
                </c:pt>
                <c:pt idx="1706">
                  <c:v>2.2376624843484225</c:v>
                </c:pt>
                <c:pt idx="1707">
                  <c:v>2.2361796484306842</c:v>
                </c:pt>
                <c:pt idx="1708">
                  <c:v>2.2340647461918337</c:v>
                </c:pt>
                <c:pt idx="1709">
                  <c:v>2.2328581572308668</c:v>
                </c:pt>
                <c:pt idx="1710">
                  <c:v>2.2294931409573335</c:v>
                </c:pt>
                <c:pt idx="1711">
                  <c:v>2.2282330139437003</c:v>
                </c:pt>
                <c:pt idx="1712">
                  <c:v>2.2269435585178599</c:v>
                </c:pt>
                <c:pt idx="1713">
                  <c:v>2.2250766176013101</c:v>
                </c:pt>
                <c:pt idx="1714">
                  <c:v>2.2233207164604041</c:v>
                </c:pt>
                <c:pt idx="1715">
                  <c:v>2.2223171181015995</c:v>
                </c:pt>
                <c:pt idx="1716">
                  <c:v>2.2197048281988896</c:v>
                </c:pt>
                <c:pt idx="1717">
                  <c:v>2.2146044768978279</c:v>
                </c:pt>
                <c:pt idx="1718">
                  <c:v>2.2130589661798568</c:v>
                </c:pt>
                <c:pt idx="1719">
                  <c:v>2.2125767400962144</c:v>
                </c:pt>
                <c:pt idx="1720">
                  <c:v>2.2121636184007323</c:v>
                </c:pt>
                <c:pt idx="1721">
                  <c:v>2.2114734598032437</c:v>
                </c:pt>
                <c:pt idx="1722">
                  <c:v>2.2108924675344475</c:v>
                </c:pt>
                <c:pt idx="1723">
                  <c:v>2.2100587647665124</c:v>
                </c:pt>
                <c:pt idx="1724">
                  <c:v>2.2097037095426826</c:v>
                </c:pt>
                <c:pt idx="1725">
                  <c:v>2.2090352202824075</c:v>
                </c:pt>
                <c:pt idx="1726">
                  <c:v>2.2085753168206286</c:v>
                </c:pt>
                <c:pt idx="1727">
                  <c:v>2.2085633089707608</c:v>
                </c:pt>
                <c:pt idx="1728">
                  <c:v>2.2055971472443221</c:v>
                </c:pt>
                <c:pt idx="1729">
                  <c:v>2.2055742103544422</c:v>
                </c:pt>
                <c:pt idx="1730">
                  <c:v>2.2022455485969785</c:v>
                </c:pt>
                <c:pt idx="1731">
                  <c:v>2.2010488341924539</c:v>
                </c:pt>
                <c:pt idx="1732">
                  <c:v>2.2009224958338351</c:v>
                </c:pt>
                <c:pt idx="1733">
                  <c:v>2.1969225495040208</c:v>
                </c:pt>
                <c:pt idx="1734">
                  <c:v>2.1942773250396854</c:v>
                </c:pt>
                <c:pt idx="1735">
                  <c:v>2.1892728696417216</c:v>
                </c:pt>
                <c:pt idx="1736">
                  <c:v>2.188662578976968</c:v>
                </c:pt>
                <c:pt idx="1737">
                  <c:v>2.1885257245602658</c:v>
                </c:pt>
                <c:pt idx="1739">
                  <c:v>2.1833756715071937</c:v>
                </c:pt>
                <c:pt idx="1740">
                  <c:v>2.1823567265244024</c:v>
                </c:pt>
                <c:pt idx="1741">
                  <c:v>2.1814209972093042</c:v>
                </c:pt>
                <c:pt idx="1742">
                  <c:v>2.1801841490559148</c:v>
                </c:pt>
                <c:pt idx="1743">
                  <c:v>2.1784187750985629</c:v>
                </c:pt>
                <c:pt idx="1744">
                  <c:v>2.1768011525093813</c:v>
                </c:pt>
                <c:pt idx="1745">
                  <c:v>2.1761004532977339</c:v>
                </c:pt>
                <c:pt idx="1746">
                  <c:v>2.1759304636252259</c:v>
                </c:pt>
                <c:pt idx="1747">
                  <c:v>2.1750434829819669</c:v>
                </c:pt>
                <c:pt idx="1748">
                  <c:v>2.1722266355130286</c:v>
                </c:pt>
                <c:pt idx="1749">
                  <c:v>2.171985192688191</c:v>
                </c:pt>
                <c:pt idx="1750">
                  <c:v>2.171715477998831</c:v>
                </c:pt>
                <c:pt idx="1751">
                  <c:v>2.1709808404596713</c:v>
                </c:pt>
                <c:pt idx="1752">
                  <c:v>2.1709115758548867</c:v>
                </c:pt>
                <c:pt idx="1753">
                  <c:v>2.1708852688784286</c:v>
                </c:pt>
                <c:pt idx="1754">
                  <c:v>2.1682154685331732</c:v>
                </c:pt>
                <c:pt idx="1755">
                  <c:v>2.167125826805071</c:v>
                </c:pt>
                <c:pt idx="1756">
                  <c:v>2.1656287733134931</c:v>
                </c:pt>
                <c:pt idx="1757">
                  <c:v>2.1645427355347304</c:v>
                </c:pt>
                <c:pt idx="1758">
                  <c:v>2.1637923940304002</c:v>
                </c:pt>
                <c:pt idx="1759">
                  <c:v>2.1636577239188051</c:v>
                </c:pt>
                <c:pt idx="1760">
                  <c:v>2.1628825478778628</c:v>
                </c:pt>
                <c:pt idx="1761">
                  <c:v>2.1578895794612936</c:v>
                </c:pt>
                <c:pt idx="1762">
                  <c:v>2.1578438110992386</c:v>
                </c:pt>
                <c:pt idx="1763">
                  <c:v>2.155510758707452</c:v>
                </c:pt>
                <c:pt idx="1764">
                  <c:v>2.1550384883300162</c:v>
                </c:pt>
                <c:pt idx="1765">
                  <c:v>2.1534538192659922</c:v>
                </c:pt>
                <c:pt idx="1766">
                  <c:v>2.1529920199105694</c:v>
                </c:pt>
                <c:pt idx="1767">
                  <c:v>2.1496398144366893</c:v>
                </c:pt>
                <c:pt idx="1768">
                  <c:v>2.1469838915918991</c:v>
                </c:pt>
                <c:pt idx="1769">
                  <c:v>2.1469560578056019</c:v>
                </c:pt>
                <c:pt idx="1770">
                  <c:v>2.1454218730029515</c:v>
                </c:pt>
                <c:pt idx="1771">
                  <c:v>2.1414884652228205</c:v>
                </c:pt>
                <c:pt idx="1772">
                  <c:v>2.1411236117456234</c:v>
                </c:pt>
                <c:pt idx="1773">
                  <c:v>2.1394413847076739</c:v>
                </c:pt>
                <c:pt idx="1774">
                  <c:v>2.1393926198586293</c:v>
                </c:pt>
                <c:pt idx="1775">
                  <c:v>2.1370942803015902</c:v>
                </c:pt>
                <c:pt idx="1776">
                  <c:v>2.1349201257423389</c:v>
                </c:pt>
                <c:pt idx="1777">
                  <c:v>2.133360516034668</c:v>
                </c:pt>
                <c:pt idx="1778">
                  <c:v>2.1331734568653986</c:v>
                </c:pt>
                <c:pt idx="1779">
                  <c:v>2.1305865126090073</c:v>
                </c:pt>
                <c:pt idx="1780">
                  <c:v>2.129208551146526</c:v>
                </c:pt>
                <c:pt idx="1781">
                  <c:v>2.1286489598178187</c:v>
                </c:pt>
                <c:pt idx="1782">
                  <c:v>2.1277752423563294</c:v>
                </c:pt>
                <c:pt idx="1783">
                  <c:v>2.1272437282281405</c:v>
                </c:pt>
                <c:pt idx="1784">
                  <c:v>2.1255454967566765</c:v>
                </c:pt>
                <c:pt idx="1785">
                  <c:v>2.125065930563228</c:v>
                </c:pt>
                <c:pt idx="1786">
                  <c:v>2.1246798812309033</c:v>
                </c:pt>
                <c:pt idx="1787">
                  <c:v>2.1233619485004498</c:v>
                </c:pt>
                <c:pt idx="1788">
                  <c:v>2.1229254438215395</c:v>
                </c:pt>
                <c:pt idx="1789">
                  <c:v>2.1224757322541903</c:v>
                </c:pt>
                <c:pt idx="1790">
                  <c:v>2.1203888251443468</c:v>
                </c:pt>
                <c:pt idx="1791">
                  <c:v>2.1164955535825305</c:v>
                </c:pt>
                <c:pt idx="1792">
                  <c:v>2.1147660194806441</c:v>
                </c:pt>
                <c:pt idx="1793">
                  <c:v>2.1144474565072557</c:v>
                </c:pt>
                <c:pt idx="1794">
                  <c:v>2.114166515046191</c:v>
                </c:pt>
                <c:pt idx="1795">
                  <c:v>2.1127921096955373</c:v>
                </c:pt>
                <c:pt idx="1796">
                  <c:v>2.1109121029793529</c:v>
                </c:pt>
                <c:pt idx="1797">
                  <c:v>2.1100822717022329</c:v>
                </c:pt>
                <c:pt idx="1798">
                  <c:v>2.1069142586192684</c:v>
                </c:pt>
                <c:pt idx="1799">
                  <c:v>2.1033588490642754</c:v>
                </c:pt>
                <c:pt idx="1800">
                  <c:v>2.1022044243192681</c:v>
                </c:pt>
                <c:pt idx="1801">
                  <c:v>2.098206558822731</c:v>
                </c:pt>
                <c:pt idx="1802">
                  <c:v>2.098102639732172</c:v>
                </c:pt>
                <c:pt idx="1803">
                  <c:v>2.0941744916109006</c:v>
                </c:pt>
                <c:pt idx="1804">
                  <c:v>2.0932401309023478</c:v>
                </c:pt>
                <c:pt idx="1805">
                  <c:v>2.0886106901079948</c:v>
                </c:pt>
                <c:pt idx="1806">
                  <c:v>2.0883186559215954</c:v>
                </c:pt>
                <c:pt idx="1807">
                  <c:v>2.0882208953582269</c:v>
                </c:pt>
                <c:pt idx="1808">
                  <c:v>2.0845160488400012</c:v>
                </c:pt>
                <c:pt idx="1809">
                  <c:v>2.083137622821337</c:v>
                </c:pt>
                <c:pt idx="1810">
                  <c:v>2.0811330605562448</c:v>
                </c:pt>
                <c:pt idx="1811">
                  <c:v>2.0803249155420693</c:v>
                </c:pt>
                <c:pt idx="1812">
                  <c:v>2.0795854169971015</c:v>
                </c:pt>
                <c:pt idx="1813">
                  <c:v>2.0782759723225799</c:v>
                </c:pt>
                <c:pt idx="1814">
                  <c:v>2.0781066174600324</c:v>
                </c:pt>
                <c:pt idx="1815">
                  <c:v>2.0776505752570076</c:v>
                </c:pt>
                <c:pt idx="1816">
                  <c:v>2.0732944939854727</c:v>
                </c:pt>
                <c:pt idx="1817">
                  <c:v>2.0690904881433472</c:v>
                </c:pt>
                <c:pt idx="1818">
                  <c:v>2.0659031028576127</c:v>
                </c:pt>
                <c:pt idx="1819">
                  <c:v>2.0642105066488448</c:v>
                </c:pt>
                <c:pt idx="1820">
                  <c:v>2.0626678645911301</c:v>
                </c:pt>
                <c:pt idx="1821">
                  <c:v>2.0624986504462233</c:v>
                </c:pt>
                <c:pt idx="1822">
                  <c:v>2.059536597837504</c:v>
                </c:pt>
                <c:pt idx="1823">
                  <c:v>2.0592801355334958</c:v>
                </c:pt>
                <c:pt idx="1824">
                  <c:v>2.0589374707932766</c:v>
                </c:pt>
                <c:pt idx="1825">
                  <c:v>2.0570545015943242</c:v>
                </c:pt>
                <c:pt idx="1826">
                  <c:v>2.0561742155200209</c:v>
                </c:pt>
                <c:pt idx="1827">
                  <c:v>2.0556125309143929</c:v>
                </c:pt>
                <c:pt idx="1828">
                  <c:v>2.0553533448378478</c:v>
                </c:pt>
                <c:pt idx="1829">
                  <c:v>2.0532648819089676</c:v>
                </c:pt>
                <c:pt idx="1830">
                  <c:v>2.0525269502546606</c:v>
                </c:pt>
                <c:pt idx="1832">
                  <c:v>2.0476855283314928</c:v>
                </c:pt>
                <c:pt idx="1833">
                  <c:v>2.047469679034124</c:v>
                </c:pt>
                <c:pt idx="1834">
                  <c:v>2.039530373799685</c:v>
                </c:pt>
                <c:pt idx="1835">
                  <c:v>2.0387819859674803</c:v>
                </c:pt>
                <c:pt idx="1836">
                  <c:v>2.0363399168343856</c:v>
                </c:pt>
                <c:pt idx="1837">
                  <c:v>2.0353777936627093</c:v>
                </c:pt>
                <c:pt idx="1838">
                  <c:v>2.0345031658421444</c:v>
                </c:pt>
                <c:pt idx="1839">
                  <c:v>2.0336181616418223</c:v>
                </c:pt>
                <c:pt idx="1840">
                  <c:v>2.0334184818645431</c:v>
                </c:pt>
                <c:pt idx="1841">
                  <c:v>2.0286097259946474</c:v>
                </c:pt>
                <c:pt idx="1842">
                  <c:v>2.0283447963230494</c:v>
                </c:pt>
                <c:pt idx="1843">
                  <c:v>2.0283388286473434</c:v>
                </c:pt>
                <c:pt idx="1844">
                  <c:v>2.0278763810113332</c:v>
                </c:pt>
                <c:pt idx="1845">
                  <c:v>2.0275824308363579</c:v>
                </c:pt>
                <c:pt idx="1846">
                  <c:v>2.0261383079990569</c:v>
                </c:pt>
                <c:pt idx="1847">
                  <c:v>2.0257385520052313</c:v>
                </c:pt>
                <c:pt idx="1848">
                  <c:v>2.0254461444615703</c:v>
                </c:pt>
                <c:pt idx="1849">
                  <c:v>2.0250186164159101</c:v>
                </c:pt>
                <c:pt idx="1851">
                  <c:v>2.0230881342393632</c:v>
                </c:pt>
                <c:pt idx="1853">
                  <c:v>2.0211100159352191</c:v>
                </c:pt>
                <c:pt idx="1854">
                  <c:v>2.0179279600296303</c:v>
                </c:pt>
                <c:pt idx="1855">
                  <c:v>2.0177041933842457</c:v>
                </c:pt>
                <c:pt idx="1856">
                  <c:v>2.0173291296179197</c:v>
                </c:pt>
                <c:pt idx="1857">
                  <c:v>2.0142001913329559</c:v>
                </c:pt>
                <c:pt idx="1858">
                  <c:v>2.0136233723159731</c:v>
                </c:pt>
                <c:pt idx="1859">
                  <c:v>2.0124428773359351</c:v>
                </c:pt>
                <c:pt idx="1860">
                  <c:v>2.0104492612973783</c:v>
                </c:pt>
                <c:pt idx="1861">
                  <c:v>2.0092661865518178</c:v>
                </c:pt>
                <c:pt idx="1862">
                  <c:v>2.0087859894736151</c:v>
                </c:pt>
                <c:pt idx="1863">
                  <c:v>2.0082703436972986</c:v>
                </c:pt>
                <c:pt idx="1864">
                  <c:v>2.0070118126872165</c:v>
                </c:pt>
                <c:pt idx="1865">
                  <c:v>2.0066436670559327</c:v>
                </c:pt>
                <c:pt idx="1866">
                  <c:v>2.0058133478839038</c:v>
                </c:pt>
                <c:pt idx="1867">
                  <c:v>2.0035646100360531</c:v>
                </c:pt>
                <c:pt idx="1868">
                  <c:v>2.0035073340265557</c:v>
                </c:pt>
                <c:pt idx="1869">
                  <c:v>2.002846278284323</c:v>
                </c:pt>
                <c:pt idx="1870">
                  <c:v>1.9992315167007009</c:v>
                </c:pt>
                <c:pt idx="1871">
                  <c:v>1.9962123099528115</c:v>
                </c:pt>
                <c:pt idx="1872">
                  <c:v>1.9937572235336518</c:v>
                </c:pt>
                <c:pt idx="1873">
                  <c:v>1.993248148147811</c:v>
                </c:pt>
                <c:pt idx="1874">
                  <c:v>1.9925588631448152</c:v>
                </c:pt>
                <c:pt idx="1875">
                  <c:v>1.9917318647287967</c:v>
                </c:pt>
                <c:pt idx="1876">
                  <c:v>1.9910527058877132</c:v>
                </c:pt>
                <c:pt idx="1877">
                  <c:v>1.9905406463117203</c:v>
                </c:pt>
                <c:pt idx="1878">
                  <c:v>1.9836812049640737</c:v>
                </c:pt>
                <c:pt idx="1879">
                  <c:v>1.9836111387128796</c:v>
                </c:pt>
                <c:pt idx="1880">
                  <c:v>1.9832779534452074</c:v>
                </c:pt>
                <c:pt idx="1881">
                  <c:v>1.9826907947629171</c:v>
                </c:pt>
                <c:pt idx="1882">
                  <c:v>1.9824082038412529</c:v>
                </c:pt>
                <c:pt idx="1883">
                  <c:v>1.9815411576376887</c:v>
                </c:pt>
                <c:pt idx="1884">
                  <c:v>1.980780664237237</c:v>
                </c:pt>
                <c:pt idx="1885">
                  <c:v>1.9796109169639671</c:v>
                </c:pt>
                <c:pt idx="1886">
                  <c:v>1.9784673483103707</c:v>
                </c:pt>
                <c:pt idx="1887">
                  <c:v>1.9782462166676742</c:v>
                </c:pt>
                <c:pt idx="1888">
                  <c:v>1.9768250829472958</c:v>
                </c:pt>
                <c:pt idx="1889">
                  <c:v>1.9748788745084076</c:v>
                </c:pt>
                <c:pt idx="1890">
                  <c:v>1.9739474984534011</c:v>
                </c:pt>
                <c:pt idx="1891">
                  <c:v>1.9733471029161951</c:v>
                </c:pt>
                <c:pt idx="1892">
                  <c:v>1.9720800992668903</c:v>
                </c:pt>
                <c:pt idx="1893">
                  <c:v>1.9716106086555898</c:v>
                </c:pt>
                <c:pt idx="1894">
                  <c:v>1.970926534538711</c:v>
                </c:pt>
                <c:pt idx="1895">
                  <c:v>1.967612069199191</c:v>
                </c:pt>
                <c:pt idx="1896">
                  <c:v>1.9667588928141835</c:v>
                </c:pt>
                <c:pt idx="1897">
                  <c:v>1.9641882829103388</c:v>
                </c:pt>
                <c:pt idx="1898">
                  <c:v>1.9626598729591778</c:v>
                </c:pt>
                <c:pt idx="1899">
                  <c:v>1.9615084630118502</c:v>
                </c:pt>
                <c:pt idx="1900">
                  <c:v>1.9612768202389033</c:v>
                </c:pt>
                <c:pt idx="1901">
                  <c:v>1.9596429446925407</c:v>
                </c:pt>
                <c:pt idx="1902">
                  <c:v>1.95957262637274</c:v>
                </c:pt>
                <c:pt idx="1903">
                  <c:v>1.9554795439995121</c:v>
                </c:pt>
                <c:pt idx="1904">
                  <c:v>1.9534422178261854</c:v>
                </c:pt>
                <c:pt idx="1905">
                  <c:v>1.9499263805722638</c:v>
                </c:pt>
                <c:pt idx="1906">
                  <c:v>1.9496489934249968</c:v>
                </c:pt>
                <c:pt idx="1907">
                  <c:v>1.949323813045718</c:v>
                </c:pt>
                <c:pt idx="1908">
                  <c:v>1.9475450849305471</c:v>
                </c:pt>
                <c:pt idx="1909">
                  <c:v>1.9467862224220389</c:v>
                </c:pt>
                <c:pt idx="1910">
                  <c:v>1.9423546016238391</c:v>
                </c:pt>
                <c:pt idx="1911">
                  <c:v>1.9383869147134623</c:v>
                </c:pt>
                <c:pt idx="1912">
                  <c:v>1.9370912855515692</c:v>
                </c:pt>
                <c:pt idx="1913">
                  <c:v>1.9350388125491573</c:v>
                </c:pt>
                <c:pt idx="1914">
                  <c:v>1.9341866395176368</c:v>
                </c:pt>
                <c:pt idx="1915">
                  <c:v>1.9340705895151229</c:v>
                </c:pt>
                <c:pt idx="1916">
                  <c:v>1.9328120006515555</c:v>
                </c:pt>
                <c:pt idx="1917">
                  <c:v>1.9316399839221632</c:v>
                </c:pt>
                <c:pt idx="1918">
                  <c:v>1.9315825419992825</c:v>
                </c:pt>
                <c:pt idx="1919">
                  <c:v>1.9285471413073343</c:v>
                </c:pt>
                <c:pt idx="1920">
                  <c:v>1.9261546191988019</c:v>
                </c:pt>
                <c:pt idx="1921">
                  <c:v>1.9251477951219234</c:v>
                </c:pt>
                <c:pt idx="1922">
                  <c:v>1.9219240130478537</c:v>
                </c:pt>
                <c:pt idx="1923">
                  <c:v>1.9205553964510718</c:v>
                </c:pt>
                <c:pt idx="1924">
                  <c:v>1.9201874120870477</c:v>
                </c:pt>
                <c:pt idx="1925">
                  <c:v>1.9199601490150784</c:v>
                </c:pt>
                <c:pt idx="1926">
                  <c:v>1.9194367454135182</c:v>
                </c:pt>
                <c:pt idx="1927">
                  <c:v>1.9172786680293474</c:v>
                </c:pt>
                <c:pt idx="1928">
                  <c:v>1.9170963204360523</c:v>
                </c:pt>
                <c:pt idx="1929">
                  <c:v>1.9163095037501603</c:v>
                </c:pt>
                <c:pt idx="1930">
                  <c:v>1.915785286530685</c:v>
                </c:pt>
                <c:pt idx="1931">
                  <c:v>1.9153218298358845</c:v>
                </c:pt>
                <c:pt idx="1933">
                  <c:v>1.912818828092856</c:v>
                </c:pt>
                <c:pt idx="1934">
                  <c:v>1.9047375905352184</c:v>
                </c:pt>
                <c:pt idx="1936">
                  <c:v>1.9014724771385141</c:v>
                </c:pt>
                <c:pt idx="1937">
                  <c:v>1.8991257098643102</c:v>
                </c:pt>
                <c:pt idx="1938">
                  <c:v>1.8966702388905305</c:v>
                </c:pt>
                <c:pt idx="1939">
                  <c:v>1.8965355732365901</c:v>
                </c:pt>
                <c:pt idx="1940">
                  <c:v>1.8938058908679345</c:v>
                </c:pt>
                <c:pt idx="1941">
                  <c:v>1.8935953666192549</c:v>
                </c:pt>
                <c:pt idx="1942">
                  <c:v>1.8930870341080461</c:v>
                </c:pt>
                <c:pt idx="1943">
                  <c:v>1.8917425361557765</c:v>
                </c:pt>
                <c:pt idx="1944">
                  <c:v>1.8907693966758201</c:v>
                </c:pt>
                <c:pt idx="1945">
                  <c:v>1.8901977512342996</c:v>
                </c:pt>
                <c:pt idx="1947">
                  <c:v>1.889731666225235</c:v>
                </c:pt>
                <c:pt idx="1948">
                  <c:v>1.8888807662367264</c:v>
                </c:pt>
                <c:pt idx="1949">
                  <c:v>1.887367170795869</c:v>
                </c:pt>
                <c:pt idx="1950">
                  <c:v>1.8869647626758905</c:v>
                </c:pt>
                <c:pt idx="1951">
                  <c:v>1.8849353359938466</c:v>
                </c:pt>
                <c:pt idx="1952">
                  <c:v>1.8846347517380144</c:v>
                </c:pt>
                <c:pt idx="1953">
                  <c:v>1.8801188272682789</c:v>
                </c:pt>
                <c:pt idx="1954">
                  <c:v>1.8793438079317899</c:v>
                </c:pt>
                <c:pt idx="1955">
                  <c:v>1.8790632390226896</c:v>
                </c:pt>
                <c:pt idx="1956">
                  <c:v>1.8755890362280592</c:v>
                </c:pt>
                <c:pt idx="1957">
                  <c:v>1.8738071387860804</c:v>
                </c:pt>
                <c:pt idx="1958">
                  <c:v>1.8733856632683747</c:v>
                </c:pt>
                <c:pt idx="1959">
                  <c:v>1.8729712595595882</c:v>
                </c:pt>
                <c:pt idx="1960">
                  <c:v>1.8714354764141772</c:v>
                </c:pt>
                <c:pt idx="1961">
                  <c:v>1.8710169717460328</c:v>
                </c:pt>
                <c:pt idx="1962">
                  <c:v>1.8699754096141943</c:v>
                </c:pt>
                <c:pt idx="1963">
                  <c:v>1.8683851464195829</c:v>
                </c:pt>
                <c:pt idx="1964">
                  <c:v>1.8678314633507922</c:v>
                </c:pt>
                <c:pt idx="1965">
                  <c:v>1.8657486217463022</c:v>
                </c:pt>
                <c:pt idx="1966">
                  <c:v>1.8652733167980251</c:v>
                </c:pt>
                <c:pt idx="1967">
                  <c:v>1.8628627061831664</c:v>
                </c:pt>
                <c:pt idx="1968">
                  <c:v>1.8625829098304694</c:v>
                </c:pt>
                <c:pt idx="1969">
                  <c:v>1.8610967003531618</c:v>
                </c:pt>
                <c:pt idx="1970">
                  <c:v>1.8609838128246936</c:v>
                </c:pt>
                <c:pt idx="1971">
                  <c:v>1.8598286063444813</c:v>
                </c:pt>
                <c:pt idx="1972">
                  <c:v>1.8597355930823334</c:v>
                </c:pt>
                <c:pt idx="1973">
                  <c:v>1.8565687124399377</c:v>
                </c:pt>
                <c:pt idx="1974">
                  <c:v>1.8560649427114926</c:v>
                </c:pt>
                <c:pt idx="1975">
                  <c:v>1.855959306181906</c:v>
                </c:pt>
                <c:pt idx="1976">
                  <c:v>1.8522601056892247</c:v>
                </c:pt>
                <c:pt idx="1977">
                  <c:v>1.8520819864379738</c:v>
                </c:pt>
                <c:pt idx="1978">
                  <c:v>1.8507548862634819</c:v>
                </c:pt>
                <c:pt idx="1979">
                  <c:v>1.8491289407209117</c:v>
                </c:pt>
                <c:pt idx="1980">
                  <c:v>1.8490166483506827</c:v>
                </c:pt>
                <c:pt idx="1981">
                  <c:v>1.8486467728708225</c:v>
                </c:pt>
                <c:pt idx="1982">
                  <c:v>1.8468901482210123</c:v>
                </c:pt>
                <c:pt idx="1983">
                  <c:v>1.8455796593363858</c:v>
                </c:pt>
                <c:pt idx="1984">
                  <c:v>1.844150623830509</c:v>
                </c:pt>
                <c:pt idx="1985">
                  <c:v>1.8420567642789514</c:v>
                </c:pt>
                <c:pt idx="1986">
                  <c:v>1.8398822231957961</c:v>
                </c:pt>
                <c:pt idx="1987">
                  <c:v>1.8372482751681036</c:v>
                </c:pt>
                <c:pt idx="1988">
                  <c:v>1.8369709546343698</c:v>
                </c:pt>
                <c:pt idx="1989">
                  <c:v>1.8367730363680659</c:v>
                </c:pt>
                <c:pt idx="1990">
                  <c:v>1.8367103492127521</c:v>
                </c:pt>
                <c:pt idx="1991">
                  <c:v>1.8347683867886857</c:v>
                </c:pt>
                <c:pt idx="1992">
                  <c:v>1.8332162083968282</c:v>
                </c:pt>
                <c:pt idx="1993">
                  <c:v>1.8328421325192239</c:v>
                </c:pt>
                <c:pt idx="1994">
                  <c:v>1.8272749270590378</c:v>
                </c:pt>
                <c:pt idx="1995">
                  <c:v>1.82596239280217</c:v>
                </c:pt>
                <c:pt idx="1996">
                  <c:v>1.8251622832249377</c:v>
                </c:pt>
                <c:pt idx="1997">
                  <c:v>1.8239471622389731</c:v>
                </c:pt>
                <c:pt idx="1998">
                  <c:v>1.8153192613673619</c:v>
                </c:pt>
                <c:pt idx="1999">
                  <c:v>1.813898829718511</c:v>
                </c:pt>
                <c:pt idx="2000">
                  <c:v>1.8133517433071917</c:v>
                </c:pt>
                <c:pt idx="2001">
                  <c:v>1.8119615550010104</c:v>
                </c:pt>
                <c:pt idx="2002">
                  <c:v>1.8104953766474634</c:v>
                </c:pt>
                <c:pt idx="2003">
                  <c:v>1.808550238235201</c:v>
                </c:pt>
                <c:pt idx="2004">
                  <c:v>1.8077131297906783</c:v>
                </c:pt>
                <c:pt idx="2005">
                  <c:v>1.8044124718338643</c:v>
                </c:pt>
                <c:pt idx="2006">
                  <c:v>1.8027713002681272</c:v>
                </c:pt>
                <c:pt idx="2007">
                  <c:v>1.8020588251481988</c:v>
                </c:pt>
                <c:pt idx="2008">
                  <c:v>1.8012994540838816</c:v>
                </c:pt>
                <c:pt idx="2009">
                  <c:v>1.8004290793658351</c:v>
                </c:pt>
                <c:pt idx="2010">
                  <c:v>1.8003031805254341</c:v>
                </c:pt>
                <c:pt idx="2011">
                  <c:v>1.799569897690906</c:v>
                </c:pt>
                <c:pt idx="2012">
                  <c:v>1.7968187255880574</c:v>
                </c:pt>
                <c:pt idx="2013">
                  <c:v>1.7966426352037297</c:v>
                </c:pt>
                <c:pt idx="2014">
                  <c:v>1.7944271045730724</c:v>
                </c:pt>
                <c:pt idx="2015">
                  <c:v>1.793837615631636</c:v>
                </c:pt>
                <c:pt idx="2016">
                  <c:v>1.792713290168064</c:v>
                </c:pt>
                <c:pt idx="2017">
                  <c:v>1.7918223307425927</c:v>
                </c:pt>
                <c:pt idx="2018">
                  <c:v>1.7917390803888449</c:v>
                </c:pt>
                <c:pt idx="2019">
                  <c:v>1.7915198263655168</c:v>
                </c:pt>
                <c:pt idx="2020">
                  <c:v>1.7913869948421415</c:v>
                </c:pt>
                <c:pt idx="2021">
                  <c:v>1.7898392465614101</c:v>
                </c:pt>
                <c:pt idx="2022">
                  <c:v>1.7891620735834763</c:v>
                </c:pt>
                <c:pt idx="2023">
                  <c:v>1.7880707689057747</c:v>
                </c:pt>
                <c:pt idx="2025">
                  <c:v>1.7868068339080183</c:v>
                </c:pt>
                <c:pt idx="2026">
                  <c:v>1.7867477993642253</c:v>
                </c:pt>
                <c:pt idx="2027">
                  <c:v>1.7862268412773943</c:v>
                </c:pt>
                <c:pt idx="2028">
                  <c:v>1.7844776069890342</c:v>
                </c:pt>
                <c:pt idx="2029">
                  <c:v>1.7819430427186742</c:v>
                </c:pt>
                <c:pt idx="2030">
                  <c:v>1.7801687068651939</c:v>
                </c:pt>
                <c:pt idx="2031">
                  <c:v>1.773500282287185</c:v>
                </c:pt>
                <c:pt idx="2032">
                  <c:v>1.7728349663655159</c:v>
                </c:pt>
                <c:pt idx="2033">
                  <c:v>1.7724184380931955</c:v>
                </c:pt>
                <c:pt idx="2034">
                  <c:v>1.770615281816931</c:v>
                </c:pt>
                <c:pt idx="2035">
                  <c:v>1.7705600077984205</c:v>
                </c:pt>
                <c:pt idx="2036">
                  <c:v>1.7702275945303412</c:v>
                </c:pt>
                <c:pt idx="2037">
                  <c:v>1.7686884812524104</c:v>
                </c:pt>
                <c:pt idx="2038">
                  <c:v>1.7681591594706034</c:v>
                </c:pt>
                <c:pt idx="2039">
                  <c:v>1.7673525963937107</c:v>
                </c:pt>
                <c:pt idx="2040">
                  <c:v>1.7670706661038369</c:v>
                </c:pt>
                <c:pt idx="2041">
                  <c:v>1.7668782966958649</c:v>
                </c:pt>
                <c:pt idx="2042">
                  <c:v>1.7648155915606163</c:v>
                </c:pt>
                <c:pt idx="2043">
                  <c:v>1.7640795650779055</c:v>
                </c:pt>
                <c:pt idx="2044">
                  <c:v>1.7615202343352085</c:v>
                </c:pt>
                <c:pt idx="2045">
                  <c:v>1.7613496467501841</c:v>
                </c:pt>
                <c:pt idx="2046">
                  <c:v>1.7603762931590434</c:v>
                </c:pt>
                <c:pt idx="2047">
                  <c:v>1.759804795043268</c:v>
                </c:pt>
                <c:pt idx="2048">
                  <c:v>1.7589566056663173</c:v>
                </c:pt>
                <c:pt idx="2049">
                  <c:v>1.7570825747439649</c:v>
                </c:pt>
                <c:pt idx="2050">
                  <c:v>1.7568505170598097</c:v>
                </c:pt>
                <c:pt idx="2051">
                  <c:v>1.7554680386199448</c:v>
                </c:pt>
                <c:pt idx="2052">
                  <c:v>1.7530507035073257</c:v>
                </c:pt>
                <c:pt idx="2053">
                  <c:v>1.7528011819104738</c:v>
                </c:pt>
                <c:pt idx="2054">
                  <c:v>1.7502657092048266</c:v>
                </c:pt>
                <c:pt idx="2055">
                  <c:v>1.7500850845520877</c:v>
                </c:pt>
                <c:pt idx="2056">
                  <c:v>1.7493602029248803</c:v>
                </c:pt>
                <c:pt idx="2057">
                  <c:v>1.7480822440581585</c:v>
                </c:pt>
                <c:pt idx="2058">
                  <c:v>1.7443687707017934</c:v>
                </c:pt>
                <c:pt idx="2059">
                  <c:v>1.7442818850441644</c:v>
                </c:pt>
                <c:pt idx="2060">
                  <c:v>1.7424077719051265</c:v>
                </c:pt>
                <c:pt idx="2061">
                  <c:v>1.7411745222057771</c:v>
                </c:pt>
                <c:pt idx="2062">
                  <c:v>1.7402710217153636</c:v>
                </c:pt>
                <c:pt idx="2063">
                  <c:v>1.7368418434075839</c:v>
                </c:pt>
                <c:pt idx="2064">
                  <c:v>1.7342530034276615</c:v>
                </c:pt>
                <c:pt idx="2065">
                  <c:v>1.7341105265076178</c:v>
                </c:pt>
                <c:pt idx="2066">
                  <c:v>1.7328761252238567</c:v>
                </c:pt>
                <c:pt idx="2067">
                  <c:v>1.7326780102898329</c:v>
                </c:pt>
                <c:pt idx="2068">
                  <c:v>1.7298023023259923</c:v>
                </c:pt>
                <c:pt idx="2069">
                  <c:v>1.7286040005484453</c:v>
                </c:pt>
                <c:pt idx="2070">
                  <c:v>1.7259246836118367</c:v>
                </c:pt>
                <c:pt idx="2071">
                  <c:v>1.7259077823125919</c:v>
                </c:pt>
                <c:pt idx="2072">
                  <c:v>1.7220337682119422</c:v>
                </c:pt>
                <c:pt idx="2073">
                  <c:v>1.7219791538140836</c:v>
                </c:pt>
                <c:pt idx="2074">
                  <c:v>1.721864681266503</c:v>
                </c:pt>
                <c:pt idx="2075">
                  <c:v>1.7214758165712407</c:v>
                </c:pt>
                <c:pt idx="2076">
                  <c:v>1.7210730654251718</c:v>
                </c:pt>
                <c:pt idx="2077">
                  <c:v>1.7206912402294734</c:v>
                </c:pt>
                <c:pt idx="2078">
                  <c:v>1.7202517342182455</c:v>
                </c:pt>
                <c:pt idx="2079">
                  <c:v>1.7202414739340171</c:v>
                </c:pt>
                <c:pt idx="2080">
                  <c:v>1.7199352664336554</c:v>
                </c:pt>
                <c:pt idx="2081">
                  <c:v>1.7191465312067422</c:v>
                </c:pt>
                <c:pt idx="2082">
                  <c:v>1.7186856174646847</c:v>
                </c:pt>
                <c:pt idx="2083">
                  <c:v>1.7182173050191873</c:v>
                </c:pt>
                <c:pt idx="2084">
                  <c:v>1.7168684389743207</c:v>
                </c:pt>
                <c:pt idx="2085">
                  <c:v>1.7142491416958534</c:v>
                </c:pt>
                <c:pt idx="2086">
                  <c:v>1.7132661924634494</c:v>
                </c:pt>
                <c:pt idx="2087">
                  <c:v>1.7121583503241722</c:v>
                </c:pt>
                <c:pt idx="2088">
                  <c:v>1.712094907984766</c:v>
                </c:pt>
                <c:pt idx="2089">
                  <c:v>1.7102862162604755</c:v>
                </c:pt>
                <c:pt idx="2090">
                  <c:v>1.7089578311193232</c:v>
                </c:pt>
                <c:pt idx="2091">
                  <c:v>1.7078629009045929</c:v>
                </c:pt>
                <c:pt idx="2092">
                  <c:v>1.7060225303781202</c:v>
                </c:pt>
                <c:pt idx="2093">
                  <c:v>1.7038416315665221</c:v>
                </c:pt>
                <c:pt idx="2094">
                  <c:v>1.7027764771208374</c:v>
                </c:pt>
                <c:pt idx="2095">
                  <c:v>1.7019508399308698</c:v>
                </c:pt>
                <c:pt idx="2096">
                  <c:v>1.7010865956026788</c:v>
                </c:pt>
                <c:pt idx="2097">
                  <c:v>1.6986520665497937</c:v>
                </c:pt>
                <c:pt idx="2098">
                  <c:v>1.6974415855045888</c:v>
                </c:pt>
                <c:pt idx="2099">
                  <c:v>1.6968535008000971</c:v>
                </c:pt>
                <c:pt idx="2100">
                  <c:v>1.6950221785980679</c:v>
                </c:pt>
                <c:pt idx="2101">
                  <c:v>1.6940933864168983</c:v>
                </c:pt>
                <c:pt idx="2102">
                  <c:v>1.6914256680713562</c:v>
                </c:pt>
                <c:pt idx="2103">
                  <c:v>1.6902668650368338</c:v>
                </c:pt>
                <c:pt idx="2104">
                  <c:v>1.6900098235121246</c:v>
                </c:pt>
                <c:pt idx="2105">
                  <c:v>1.6880350173101379</c:v>
                </c:pt>
                <c:pt idx="2106">
                  <c:v>1.6878629653030255</c:v>
                </c:pt>
                <c:pt idx="2107">
                  <c:v>1.6872363291459367</c:v>
                </c:pt>
                <c:pt idx="2108">
                  <c:v>1.6869530634275378</c:v>
                </c:pt>
                <c:pt idx="2109">
                  <c:v>1.6854477767577336</c:v>
                </c:pt>
                <c:pt idx="2110">
                  <c:v>1.6838329990664485</c:v>
                </c:pt>
                <c:pt idx="2111">
                  <c:v>1.6829720060161504</c:v>
                </c:pt>
                <c:pt idx="2112">
                  <c:v>1.6817684765390184</c:v>
                </c:pt>
                <c:pt idx="2113">
                  <c:v>1.6811766021967747</c:v>
                </c:pt>
                <c:pt idx="2114">
                  <c:v>1.6807704078430814</c:v>
                </c:pt>
                <c:pt idx="2115">
                  <c:v>1.6805845031435362</c:v>
                </c:pt>
                <c:pt idx="2116">
                  <c:v>1.6793006086793631</c:v>
                </c:pt>
                <c:pt idx="2117">
                  <c:v>1.6787460345107166</c:v>
                </c:pt>
                <c:pt idx="2118">
                  <c:v>1.6786156990952454</c:v>
                </c:pt>
                <c:pt idx="2119">
                  <c:v>1.6783644900979533</c:v>
                </c:pt>
                <c:pt idx="2120">
                  <c:v>1.6774503907788272</c:v>
                </c:pt>
                <c:pt idx="2121">
                  <c:v>1.6772243249765342</c:v>
                </c:pt>
                <c:pt idx="2122">
                  <c:v>1.6760561973722714</c:v>
                </c:pt>
                <c:pt idx="2123">
                  <c:v>1.6753613116666071</c:v>
                </c:pt>
                <c:pt idx="2124">
                  <c:v>1.6749131485349882</c:v>
                </c:pt>
                <c:pt idx="2125">
                  <c:v>1.6741251661934284</c:v>
                </c:pt>
                <c:pt idx="2126">
                  <c:v>1.6728534604716074</c:v>
                </c:pt>
                <c:pt idx="2127">
                  <c:v>1.6703653416384816</c:v>
                </c:pt>
                <c:pt idx="2128">
                  <c:v>1.6701260821245187</c:v>
                </c:pt>
                <c:pt idx="2129">
                  <c:v>1.6695897066323024</c:v>
                </c:pt>
                <c:pt idx="2130">
                  <c:v>1.6694195076573224</c:v>
                </c:pt>
                <c:pt idx="2131">
                  <c:v>1.6690081121960072</c:v>
                </c:pt>
                <c:pt idx="2132">
                  <c:v>1.668281843687893</c:v>
                </c:pt>
                <c:pt idx="2133">
                  <c:v>1.667118848522207</c:v>
                </c:pt>
                <c:pt idx="2134">
                  <c:v>1.6604490997722383</c:v>
                </c:pt>
                <c:pt idx="2135">
                  <c:v>1.6595104167329922</c:v>
                </c:pt>
                <c:pt idx="2136">
                  <c:v>1.6587702622020069</c:v>
                </c:pt>
                <c:pt idx="2137">
                  <c:v>1.6570834210833076</c:v>
                </c:pt>
                <c:pt idx="2138">
                  <c:v>1.6565384860953483</c:v>
                </c:pt>
                <c:pt idx="2139">
                  <c:v>1.6560273884154622</c:v>
                </c:pt>
                <c:pt idx="2140">
                  <c:v>1.6555161044357449</c:v>
                </c:pt>
                <c:pt idx="2141">
                  <c:v>1.6551523056186939</c:v>
                </c:pt>
                <c:pt idx="2142">
                  <c:v>1.6544868428090256</c:v>
                </c:pt>
                <c:pt idx="2143">
                  <c:v>1.65418701502754</c:v>
                </c:pt>
                <c:pt idx="2144">
                  <c:v>1.651779928629981</c:v>
                </c:pt>
                <c:pt idx="2145">
                  <c:v>1.6509295673249844</c:v>
                </c:pt>
                <c:pt idx="2146">
                  <c:v>1.6495596021798473</c:v>
                </c:pt>
                <c:pt idx="2147">
                  <c:v>1.6475437971628253</c:v>
                </c:pt>
                <c:pt idx="2148">
                  <c:v>1.646120818323793</c:v>
                </c:pt>
                <c:pt idx="2149">
                  <c:v>1.6452655619858667</c:v>
                </c:pt>
                <c:pt idx="2150">
                  <c:v>1.6443466919182388</c:v>
                </c:pt>
                <c:pt idx="2151">
                  <c:v>1.6424194870917128</c:v>
                </c:pt>
                <c:pt idx="2152">
                  <c:v>1.6409064598658525</c:v>
                </c:pt>
                <c:pt idx="2153">
                  <c:v>1.6406174627494494</c:v>
                </c:pt>
                <c:pt idx="2154">
                  <c:v>1.6403573295275264</c:v>
                </c:pt>
                <c:pt idx="2155">
                  <c:v>1.6400721746887277</c:v>
                </c:pt>
                <c:pt idx="2156">
                  <c:v>1.6399808387766757</c:v>
                </c:pt>
                <c:pt idx="2157">
                  <c:v>1.6386248963097718</c:v>
                </c:pt>
                <c:pt idx="2158">
                  <c:v>1.6385054246195416</c:v>
                </c:pt>
                <c:pt idx="2159">
                  <c:v>1.6384177405888769</c:v>
                </c:pt>
                <c:pt idx="2160">
                  <c:v>1.636793231771174</c:v>
                </c:pt>
                <c:pt idx="2161">
                  <c:v>1.6355462233882574</c:v>
                </c:pt>
                <c:pt idx="2162">
                  <c:v>1.6323672124150965</c:v>
                </c:pt>
                <c:pt idx="2163">
                  <c:v>1.6320568584640431</c:v>
                </c:pt>
                <c:pt idx="2164">
                  <c:v>1.6317307782230397</c:v>
                </c:pt>
                <c:pt idx="2165">
                  <c:v>1.6298481190764291</c:v>
                </c:pt>
                <c:pt idx="2166">
                  <c:v>1.6297917673611324</c:v>
                </c:pt>
                <c:pt idx="2167">
                  <c:v>1.6295386100839926</c:v>
                </c:pt>
                <c:pt idx="2168">
                  <c:v>1.6232679491453499</c:v>
                </c:pt>
                <c:pt idx="2169">
                  <c:v>1.623014617824873</c:v>
                </c:pt>
                <c:pt idx="2170">
                  <c:v>1.6222531921556385</c:v>
                </c:pt>
                <c:pt idx="2171">
                  <c:v>1.6212129113441192</c:v>
                </c:pt>
                <c:pt idx="2172">
                  <c:v>1.6180342193976684</c:v>
                </c:pt>
                <c:pt idx="2173">
                  <c:v>1.6150854532535281</c:v>
                </c:pt>
                <c:pt idx="2174">
                  <c:v>1.6141290313767716</c:v>
                </c:pt>
                <c:pt idx="2175">
                  <c:v>1.6132148436166733</c:v>
                </c:pt>
                <c:pt idx="2176">
                  <c:v>1.6131760278569172</c:v>
                </c:pt>
                <c:pt idx="2177">
                  <c:v>1.612917395078507</c:v>
                </c:pt>
                <c:pt idx="2178">
                  <c:v>1.6116409276586519</c:v>
                </c:pt>
                <c:pt idx="2179">
                  <c:v>1.6114080367445196</c:v>
                </c:pt>
                <c:pt idx="2180">
                  <c:v>1.6089464276262473</c:v>
                </c:pt>
                <c:pt idx="2181">
                  <c:v>1.6028893158339077</c:v>
                </c:pt>
                <c:pt idx="2182">
                  <c:v>1.6016419508311817</c:v>
                </c:pt>
                <c:pt idx="2183">
                  <c:v>1.6013396726594378</c:v>
                </c:pt>
                <c:pt idx="2184">
                  <c:v>1.6001322170096375</c:v>
                </c:pt>
                <c:pt idx="2185">
                  <c:v>1.5995692211083692</c:v>
                </c:pt>
                <c:pt idx="2186">
                  <c:v>1.5990603118969908</c:v>
                </c:pt>
                <c:pt idx="2187">
                  <c:v>1.5982951495123496</c:v>
                </c:pt>
                <c:pt idx="2188">
                  <c:v>1.5975831894507491</c:v>
                </c:pt>
                <c:pt idx="2189">
                  <c:v>1.5966775369341717</c:v>
                </c:pt>
                <c:pt idx="2190">
                  <c:v>1.5960265802711329</c:v>
                </c:pt>
                <c:pt idx="2191">
                  <c:v>1.5955617339028012</c:v>
                </c:pt>
                <c:pt idx="2192">
                  <c:v>1.5946604742089645</c:v>
                </c:pt>
                <c:pt idx="2193">
                  <c:v>1.5944909117184718</c:v>
                </c:pt>
                <c:pt idx="2194">
                  <c:v>1.5886366808627979</c:v>
                </c:pt>
                <c:pt idx="2195">
                  <c:v>1.5881263483268571</c:v>
                </c:pt>
                <c:pt idx="2196">
                  <c:v>1.5877867883438042</c:v>
                </c:pt>
                <c:pt idx="2197">
                  <c:v>1.5865849101837306</c:v>
                </c:pt>
                <c:pt idx="2198">
                  <c:v>1.5853507747128501</c:v>
                </c:pt>
                <c:pt idx="2199">
                  <c:v>1.5836258464681974</c:v>
                </c:pt>
                <c:pt idx="2201">
                  <c:v>1.5806071385813674</c:v>
                </c:pt>
                <c:pt idx="2202">
                  <c:v>1.5796164282514955</c:v>
                </c:pt>
                <c:pt idx="2203">
                  <c:v>1.5795979115776391</c:v>
                </c:pt>
                <c:pt idx="2204">
                  <c:v>1.5761595804894633</c:v>
                </c:pt>
                <c:pt idx="2205">
                  <c:v>1.5753016539457552</c:v>
                </c:pt>
                <c:pt idx="2206">
                  <c:v>1.5748503039021293</c:v>
                </c:pt>
                <c:pt idx="2207">
                  <c:v>1.5744400758514845</c:v>
                </c:pt>
                <c:pt idx="2208">
                  <c:v>1.5721770341402439</c:v>
                </c:pt>
                <c:pt idx="2209">
                  <c:v>1.5704187439991699</c:v>
                </c:pt>
                <c:pt idx="2210">
                  <c:v>1.568857894904695</c:v>
                </c:pt>
                <c:pt idx="2211">
                  <c:v>1.5688114281989358</c:v>
                </c:pt>
                <c:pt idx="2212">
                  <c:v>1.5682432634672638</c:v>
                </c:pt>
                <c:pt idx="2213">
                  <c:v>1.5680824211505275</c:v>
                </c:pt>
                <c:pt idx="2214">
                  <c:v>1.5676337896464321</c:v>
                </c:pt>
                <c:pt idx="2215">
                  <c:v>1.566565340302748</c:v>
                </c:pt>
                <c:pt idx="2216">
                  <c:v>1.5660185844727275</c:v>
                </c:pt>
                <c:pt idx="2217">
                  <c:v>1.5653965937537588</c:v>
                </c:pt>
                <c:pt idx="2218">
                  <c:v>1.5645527766070624</c:v>
                </c:pt>
                <c:pt idx="2219">
                  <c:v>1.5636958529334668</c:v>
                </c:pt>
                <c:pt idx="2220">
                  <c:v>1.5621083166255199</c:v>
                </c:pt>
                <c:pt idx="2221">
                  <c:v>1.5620758763695277</c:v>
                </c:pt>
                <c:pt idx="2222">
                  <c:v>1.5613420817890629</c:v>
                </c:pt>
                <c:pt idx="2223">
                  <c:v>1.5591047090517036</c:v>
                </c:pt>
                <c:pt idx="2224">
                  <c:v>1.5577625939318205</c:v>
                </c:pt>
                <c:pt idx="2225">
                  <c:v>1.5568812911429681</c:v>
                </c:pt>
                <c:pt idx="2226">
                  <c:v>1.5566410325818754</c:v>
                </c:pt>
                <c:pt idx="2227">
                  <c:v>1.5555314017302295</c:v>
                </c:pt>
                <c:pt idx="2228">
                  <c:v>1.5550758494256882</c:v>
                </c:pt>
                <c:pt idx="2229">
                  <c:v>1.5547003695502908</c:v>
                </c:pt>
                <c:pt idx="2230">
                  <c:v>1.5546075217864319</c:v>
                </c:pt>
                <c:pt idx="2231">
                  <c:v>1.5544369651286882</c:v>
                </c:pt>
                <c:pt idx="2232">
                  <c:v>1.5517618555233472</c:v>
                </c:pt>
                <c:pt idx="2233">
                  <c:v>1.5504205995822784</c:v>
                </c:pt>
                <c:pt idx="2234">
                  <c:v>1.548605299564715</c:v>
                </c:pt>
                <c:pt idx="2235">
                  <c:v>1.5454682555390311</c:v>
                </c:pt>
                <c:pt idx="2236">
                  <c:v>1.5453493610671891</c:v>
                </c:pt>
                <c:pt idx="2237">
                  <c:v>1.5423673280948906</c:v>
                </c:pt>
                <c:pt idx="2238">
                  <c:v>1.5409702816326505</c:v>
                </c:pt>
                <c:pt idx="2239">
                  <c:v>1.5408273036301094</c:v>
                </c:pt>
                <c:pt idx="2240">
                  <c:v>1.5402750229227695</c:v>
                </c:pt>
                <c:pt idx="2241">
                  <c:v>1.539359351803407</c:v>
                </c:pt>
                <c:pt idx="2242">
                  <c:v>1.5388045189956514</c:v>
                </c:pt>
                <c:pt idx="2243">
                  <c:v>1.5374036345863609</c:v>
                </c:pt>
                <c:pt idx="2244">
                  <c:v>1.535994773872964</c:v>
                </c:pt>
                <c:pt idx="2245">
                  <c:v>1.5350130817257501</c:v>
                </c:pt>
                <c:pt idx="2246">
                  <c:v>1.5341463545141198</c:v>
                </c:pt>
                <c:pt idx="2247">
                  <c:v>1.532311787141702</c:v>
                </c:pt>
                <c:pt idx="2249">
                  <c:v>1.528421077169325</c:v>
                </c:pt>
                <c:pt idx="2250">
                  <c:v>1.5281819400581891</c:v>
                </c:pt>
                <c:pt idx="2251">
                  <c:v>1.524092780040653</c:v>
                </c:pt>
                <c:pt idx="2252">
                  <c:v>1.5228942144946773</c:v>
                </c:pt>
                <c:pt idx="2253">
                  <c:v>1.5226826005714016</c:v>
                </c:pt>
                <c:pt idx="2254">
                  <c:v>1.5224951824507238</c:v>
                </c:pt>
                <c:pt idx="2255">
                  <c:v>1.5224699718543222</c:v>
                </c:pt>
                <c:pt idx="2256">
                  <c:v>1.519694879435967</c:v>
                </c:pt>
                <c:pt idx="2257">
                  <c:v>1.5187842160175689</c:v>
                </c:pt>
                <c:pt idx="2258">
                  <c:v>1.5182553217621604</c:v>
                </c:pt>
                <c:pt idx="2259">
                  <c:v>1.5172355407763289</c:v>
                </c:pt>
                <c:pt idx="2260">
                  <c:v>1.5162462662954368</c:v>
                </c:pt>
                <c:pt idx="2261">
                  <c:v>1.5156583466146956</c:v>
                </c:pt>
                <c:pt idx="2262">
                  <c:v>1.5150811265314779</c:v>
                </c:pt>
                <c:pt idx="2263">
                  <c:v>1.5142938154450176</c:v>
                </c:pt>
                <c:pt idx="2264">
                  <c:v>1.5141130721176166</c:v>
                </c:pt>
                <c:pt idx="2265">
                  <c:v>1.5126428005967263</c:v>
                </c:pt>
                <c:pt idx="2266">
                  <c:v>1.5124454625361075</c:v>
                </c:pt>
                <c:pt idx="2267">
                  <c:v>1.5116086592993467</c:v>
                </c:pt>
                <c:pt idx="2268">
                  <c:v>1.5112451920544601</c:v>
                </c:pt>
                <c:pt idx="2269">
                  <c:v>1.5111902526703485</c:v>
                </c:pt>
                <c:pt idx="2270">
                  <c:v>1.5095373948184778</c:v>
                </c:pt>
                <c:pt idx="2271">
                  <c:v>1.5087179344686776</c:v>
                </c:pt>
                <c:pt idx="2272">
                  <c:v>1.508379477725126</c:v>
                </c:pt>
                <c:pt idx="2273">
                  <c:v>1.508094574353728</c:v>
                </c:pt>
                <c:pt idx="2274">
                  <c:v>1.505072945979786</c:v>
                </c:pt>
                <c:pt idx="2275">
                  <c:v>1.5042340702175214</c:v>
                </c:pt>
                <c:pt idx="2276">
                  <c:v>1.5037246766390617</c:v>
                </c:pt>
                <c:pt idx="2277">
                  <c:v>1.5031506716103278</c:v>
                </c:pt>
                <c:pt idx="2278">
                  <c:v>1.5015574119297606</c:v>
                </c:pt>
                <c:pt idx="2279">
                  <c:v>1.5001822012187576</c:v>
                </c:pt>
                <c:pt idx="2280">
                  <c:v>1.4998371244072843</c:v>
                </c:pt>
                <c:pt idx="2281">
                  <c:v>1.4992516911808635</c:v>
                </c:pt>
                <c:pt idx="2282">
                  <c:v>1.4989741685398488</c:v>
                </c:pt>
                <c:pt idx="2283">
                  <c:v>1.4974817091725141</c:v>
                </c:pt>
                <c:pt idx="2284">
                  <c:v>1.4965724303451453</c:v>
                </c:pt>
                <c:pt idx="2285">
                  <c:v>1.4951821988125131</c:v>
                </c:pt>
                <c:pt idx="2286">
                  <c:v>1.4929615551468682</c:v>
                </c:pt>
                <c:pt idx="2287">
                  <c:v>1.4919820324687156</c:v>
                </c:pt>
                <c:pt idx="2288">
                  <c:v>1.4908980976003683</c:v>
                </c:pt>
                <c:pt idx="2289">
                  <c:v>1.4894757446167082</c:v>
                </c:pt>
                <c:pt idx="2290">
                  <c:v>1.4860539133779327</c:v>
                </c:pt>
                <c:pt idx="2291">
                  <c:v>1.485941911780942</c:v>
                </c:pt>
                <c:pt idx="2292">
                  <c:v>1.4827346051815762</c:v>
                </c:pt>
                <c:pt idx="2293">
                  <c:v>1.4815688682833619</c:v>
                </c:pt>
                <c:pt idx="2294">
                  <c:v>1.4815154102606178</c:v>
                </c:pt>
                <c:pt idx="2295">
                  <c:v>1.480932081921275</c:v>
                </c:pt>
                <c:pt idx="2296">
                  <c:v>1.4808972898022956</c:v>
                </c:pt>
                <c:pt idx="2297">
                  <c:v>1.4808634040554949</c:v>
                </c:pt>
                <c:pt idx="2298">
                  <c:v>1.4808390578018129</c:v>
                </c:pt>
                <c:pt idx="2299">
                  <c:v>1.4802371132316807</c:v>
                </c:pt>
                <c:pt idx="2300">
                  <c:v>1.4786368204577989</c:v>
                </c:pt>
                <c:pt idx="2301">
                  <c:v>1.4775465879740028</c:v>
                </c:pt>
                <c:pt idx="2302">
                  <c:v>1.4772065906637906</c:v>
                </c:pt>
                <c:pt idx="2303">
                  <c:v>1.4768435134793558</c:v>
                </c:pt>
                <c:pt idx="2304">
                  <c:v>1.475749161314482</c:v>
                </c:pt>
                <c:pt idx="2305">
                  <c:v>1.475096089057419</c:v>
                </c:pt>
                <c:pt idx="2306">
                  <c:v>1.473905935194896</c:v>
                </c:pt>
                <c:pt idx="2308">
                  <c:v>1.4732124958333457</c:v>
                </c:pt>
                <c:pt idx="2309">
                  <c:v>1.4718599338796043</c:v>
                </c:pt>
                <c:pt idx="2310">
                  <c:v>1.4703567319497453</c:v>
                </c:pt>
                <c:pt idx="2311">
                  <c:v>1.4682903045766666</c:v>
                </c:pt>
                <c:pt idx="2312">
                  <c:v>1.467287724112178</c:v>
                </c:pt>
                <c:pt idx="2313">
                  <c:v>1.4663209018417673</c:v>
                </c:pt>
                <c:pt idx="2314">
                  <c:v>1.4660957476827461</c:v>
                </c:pt>
                <c:pt idx="2315">
                  <c:v>1.4642466007250907</c:v>
                </c:pt>
                <c:pt idx="2316">
                  <c:v>1.4632252635329914</c:v>
                </c:pt>
                <c:pt idx="2317">
                  <c:v>1.461739924216142</c:v>
                </c:pt>
                <c:pt idx="2318">
                  <c:v>1.4611921133920096</c:v>
                </c:pt>
                <c:pt idx="2319">
                  <c:v>1.4597538367871621</c:v>
                </c:pt>
                <c:pt idx="2320">
                  <c:v>1.4592100607219516</c:v>
                </c:pt>
                <c:pt idx="2321">
                  <c:v>1.4589129084909094</c:v>
                </c:pt>
                <c:pt idx="2322">
                  <c:v>1.4578383573659008</c:v>
                </c:pt>
                <c:pt idx="2323">
                  <c:v>1.457536770995455</c:v>
                </c:pt>
                <c:pt idx="2324">
                  <c:v>1.4566092646053614</c:v>
                </c:pt>
                <c:pt idx="2325">
                  <c:v>1.4553546472100527</c:v>
                </c:pt>
                <c:pt idx="2326">
                  <c:v>1.4543386876900972</c:v>
                </c:pt>
                <c:pt idx="2327">
                  <c:v>1.4540642098889627</c:v>
                </c:pt>
                <c:pt idx="2328">
                  <c:v>1.4538965114655831</c:v>
                </c:pt>
                <c:pt idx="2329">
                  <c:v>1.452969615141958</c:v>
                </c:pt>
                <c:pt idx="2330">
                  <c:v>1.452912007003244</c:v>
                </c:pt>
                <c:pt idx="2331">
                  <c:v>1.4522888287280249</c:v>
                </c:pt>
                <c:pt idx="2332">
                  <c:v>1.4517249172165945</c:v>
                </c:pt>
                <c:pt idx="2333">
                  <c:v>1.4506301887114184</c:v>
                </c:pt>
                <c:pt idx="2334">
                  <c:v>1.4499315475635477</c:v>
                </c:pt>
                <c:pt idx="2335">
                  <c:v>1.4494704217084167</c:v>
                </c:pt>
                <c:pt idx="2336">
                  <c:v>1.4485052722256204</c:v>
                </c:pt>
                <c:pt idx="2337">
                  <c:v>1.4484756233080875</c:v>
                </c:pt>
                <c:pt idx="2338">
                  <c:v>1.447682075607043</c:v>
                </c:pt>
                <c:pt idx="2339">
                  <c:v>1.4474495148788902</c:v>
                </c:pt>
                <c:pt idx="2340">
                  <c:v>1.4453721915028304</c:v>
                </c:pt>
                <c:pt idx="2341">
                  <c:v>1.4449749093566766</c:v>
                </c:pt>
                <c:pt idx="2342">
                  <c:v>1.4433622891635975</c:v>
                </c:pt>
                <c:pt idx="2344">
                  <c:v>1.4388205912256313</c:v>
                </c:pt>
                <c:pt idx="2345">
                  <c:v>1.4386987151170163</c:v>
                </c:pt>
                <c:pt idx="2346">
                  <c:v>1.4382985451958732</c:v>
                </c:pt>
                <c:pt idx="2347">
                  <c:v>1.4382218931959774</c:v>
                </c:pt>
                <c:pt idx="2348">
                  <c:v>1.437640818557929</c:v>
                </c:pt>
                <c:pt idx="2349">
                  <c:v>1.437471454881295</c:v>
                </c:pt>
                <c:pt idx="2350">
                  <c:v>1.4348829466318802</c:v>
                </c:pt>
                <c:pt idx="2351">
                  <c:v>1.434319637890427</c:v>
                </c:pt>
                <c:pt idx="2352">
                  <c:v>1.4339106542735118</c:v>
                </c:pt>
                <c:pt idx="2353">
                  <c:v>1.4326547320134062</c:v>
                </c:pt>
                <c:pt idx="2354">
                  <c:v>1.4298637512801788</c:v>
                </c:pt>
                <c:pt idx="2355">
                  <c:v>1.4291788954998634</c:v>
                </c:pt>
                <c:pt idx="2356">
                  <c:v>1.4291492157363501</c:v>
                </c:pt>
                <c:pt idx="2357">
                  <c:v>1.4279533398161071</c:v>
                </c:pt>
                <c:pt idx="2358">
                  <c:v>1.4263031369556034</c:v>
                </c:pt>
                <c:pt idx="2359">
                  <c:v>1.4251766296631496</c:v>
                </c:pt>
                <c:pt idx="2361">
                  <c:v>1.4242840816465037</c:v>
                </c:pt>
                <c:pt idx="2362">
                  <c:v>1.4237942552708849</c:v>
                </c:pt>
                <c:pt idx="2363">
                  <c:v>1.4232667463799706</c:v>
                </c:pt>
                <c:pt idx="2364">
                  <c:v>1.4226061424483456</c:v>
                </c:pt>
                <c:pt idx="2365">
                  <c:v>1.4219320212930748</c:v>
                </c:pt>
                <c:pt idx="2366">
                  <c:v>1.4215895877154661</c:v>
                </c:pt>
                <c:pt idx="2367">
                  <c:v>1.4210006684829675</c:v>
                </c:pt>
                <c:pt idx="2368">
                  <c:v>1.4196930657997471</c:v>
                </c:pt>
                <c:pt idx="2369">
                  <c:v>1.4195905030402169</c:v>
                </c:pt>
                <c:pt idx="2370">
                  <c:v>1.4189386046102614</c:v>
                </c:pt>
                <c:pt idx="2371">
                  <c:v>1.4182128316839728</c:v>
                </c:pt>
                <c:pt idx="2372">
                  <c:v>1.4181029053023231</c:v>
                </c:pt>
                <c:pt idx="2373">
                  <c:v>1.4179001637511333</c:v>
                </c:pt>
                <c:pt idx="2374">
                  <c:v>1.4155955380557455</c:v>
                </c:pt>
                <c:pt idx="2375">
                  <c:v>1.4151050516818795</c:v>
                </c:pt>
                <c:pt idx="2376">
                  <c:v>1.4142313496413614</c:v>
                </c:pt>
                <c:pt idx="2377">
                  <c:v>1.4138356464587958</c:v>
                </c:pt>
                <c:pt idx="2378">
                  <c:v>1.4115104263404818</c:v>
                </c:pt>
                <c:pt idx="2379">
                  <c:v>1.4096037472756877</c:v>
                </c:pt>
                <c:pt idx="2380">
                  <c:v>1.4082420610584809</c:v>
                </c:pt>
                <c:pt idx="2381">
                  <c:v>1.4070839906944217</c:v>
                </c:pt>
                <c:pt idx="2382">
                  <c:v>1.4063622477793545</c:v>
                </c:pt>
                <c:pt idx="2383">
                  <c:v>1.406002938421514</c:v>
                </c:pt>
                <c:pt idx="2384">
                  <c:v>1.4048299080904956</c:v>
                </c:pt>
                <c:pt idx="2385">
                  <c:v>1.4037740578972944</c:v>
                </c:pt>
                <c:pt idx="2386">
                  <c:v>1.4032649947819771</c:v>
                </c:pt>
                <c:pt idx="2387">
                  <c:v>1.4020285098740422</c:v>
                </c:pt>
                <c:pt idx="2388">
                  <c:v>1.4011647840519927</c:v>
                </c:pt>
                <c:pt idx="2389">
                  <c:v>1.401111296802374</c:v>
                </c:pt>
                <c:pt idx="2391">
                  <c:v>1.3992387869003478</c:v>
                </c:pt>
                <c:pt idx="2392">
                  <c:v>1.3983954350359806</c:v>
                </c:pt>
                <c:pt idx="2393">
                  <c:v>1.3975280799454195</c:v>
                </c:pt>
                <c:pt idx="2394">
                  <c:v>1.3973210659350188</c:v>
                </c:pt>
                <c:pt idx="2395">
                  <c:v>1.3971635431694911</c:v>
                </c:pt>
                <c:pt idx="2396">
                  <c:v>1.396621184255723</c:v>
                </c:pt>
                <c:pt idx="2397">
                  <c:v>1.3960345467343283</c:v>
                </c:pt>
                <c:pt idx="2398">
                  <c:v>1.3946200462516596</c:v>
                </c:pt>
                <c:pt idx="2399">
                  <c:v>1.390886785293906</c:v>
                </c:pt>
                <c:pt idx="2400">
                  <c:v>1.3888114151495297</c:v>
                </c:pt>
                <c:pt idx="2401">
                  <c:v>1.3886490846811386</c:v>
                </c:pt>
                <c:pt idx="2402">
                  <c:v>1.3881089002487388</c:v>
                </c:pt>
                <c:pt idx="2403">
                  <c:v>1.3873106472131627</c:v>
                </c:pt>
                <c:pt idx="2404">
                  <c:v>1.3863546319271467</c:v>
                </c:pt>
                <c:pt idx="2405">
                  <c:v>1.3859159255109144</c:v>
                </c:pt>
                <c:pt idx="2406">
                  <c:v>1.3837680383586899</c:v>
                </c:pt>
                <c:pt idx="2407">
                  <c:v>1.3832756377012858</c:v>
                </c:pt>
                <c:pt idx="2408">
                  <c:v>1.3822186124810085</c:v>
                </c:pt>
                <c:pt idx="2409">
                  <c:v>1.3809546461378663</c:v>
                </c:pt>
                <c:pt idx="2410">
                  <c:v>1.3797014301835129</c:v>
                </c:pt>
                <c:pt idx="2411">
                  <c:v>1.3785029056705982</c:v>
                </c:pt>
                <c:pt idx="2412">
                  <c:v>1.3783598858323522</c:v>
                </c:pt>
                <c:pt idx="2413">
                  <c:v>1.3754772752004572</c:v>
                </c:pt>
                <c:pt idx="2414">
                  <c:v>1.3753651949133316</c:v>
                </c:pt>
                <c:pt idx="2415">
                  <c:v>1.3740479686363234</c:v>
                </c:pt>
                <c:pt idx="2416">
                  <c:v>1.3740077904112082</c:v>
                </c:pt>
                <c:pt idx="2417">
                  <c:v>1.3724366400117733</c:v>
                </c:pt>
                <c:pt idx="2418">
                  <c:v>1.3711299183092061</c:v>
                </c:pt>
                <c:pt idx="2419">
                  <c:v>1.3705222473387555</c:v>
                </c:pt>
                <c:pt idx="2420">
                  <c:v>1.370171762281494</c:v>
                </c:pt>
                <c:pt idx="2421">
                  <c:v>1.3700437854091621</c:v>
                </c:pt>
                <c:pt idx="2422">
                  <c:v>1.3674476649570049</c:v>
                </c:pt>
                <c:pt idx="2423">
                  <c:v>1.3667496951564611</c:v>
                </c:pt>
                <c:pt idx="2424">
                  <c:v>1.3665577205282597</c:v>
                </c:pt>
                <c:pt idx="2425">
                  <c:v>1.3661691861543483</c:v>
                </c:pt>
                <c:pt idx="2426">
                  <c:v>1.3646958221008905</c:v>
                </c:pt>
                <c:pt idx="2427">
                  <c:v>1.3644484470393579</c:v>
                </c:pt>
                <c:pt idx="2428">
                  <c:v>1.3639292928062914</c:v>
                </c:pt>
                <c:pt idx="2429">
                  <c:v>1.363833089363897</c:v>
                </c:pt>
                <c:pt idx="2430">
                  <c:v>1.3637023148662357</c:v>
                </c:pt>
                <c:pt idx="2431">
                  <c:v>1.3636410180962444</c:v>
                </c:pt>
                <c:pt idx="2432">
                  <c:v>1.3634820584278744</c:v>
                </c:pt>
                <c:pt idx="2433">
                  <c:v>1.3630025206277778</c:v>
                </c:pt>
                <c:pt idx="2434">
                  <c:v>1.3620614573084397</c:v>
                </c:pt>
                <c:pt idx="2435">
                  <c:v>1.3620576765463772</c:v>
                </c:pt>
                <c:pt idx="2436">
                  <c:v>1.3617512188020928</c:v>
                </c:pt>
                <c:pt idx="2437">
                  <c:v>1.3604208331551351</c:v>
                </c:pt>
                <c:pt idx="2438">
                  <c:v>1.3590065020514852</c:v>
                </c:pt>
                <c:pt idx="2439">
                  <c:v>1.359005797964046</c:v>
                </c:pt>
                <c:pt idx="2440">
                  <c:v>1.3585199765544618</c:v>
                </c:pt>
                <c:pt idx="2441">
                  <c:v>1.3558686644985616</c:v>
                </c:pt>
                <c:pt idx="2442">
                  <c:v>1.3524822610221949</c:v>
                </c:pt>
                <c:pt idx="2443">
                  <c:v>1.3513617375315417</c:v>
                </c:pt>
                <c:pt idx="2444">
                  <c:v>1.3511521082377009</c:v>
                </c:pt>
                <c:pt idx="2445">
                  <c:v>1.3501312555464839</c:v>
                </c:pt>
                <c:pt idx="2446">
                  <c:v>1.3469490701601636</c:v>
                </c:pt>
                <c:pt idx="2447">
                  <c:v>1.3442708443605749</c:v>
                </c:pt>
                <c:pt idx="2448">
                  <c:v>1.3437839810548109</c:v>
                </c:pt>
                <c:pt idx="2449">
                  <c:v>1.3434392775617932</c:v>
                </c:pt>
                <c:pt idx="2450">
                  <c:v>1.342966724952785</c:v>
                </c:pt>
                <c:pt idx="2451">
                  <c:v>1.3429192188640688</c:v>
                </c:pt>
                <c:pt idx="2452">
                  <c:v>1.3421326383246814</c:v>
                </c:pt>
                <c:pt idx="2453">
                  <c:v>1.3393593299721331</c:v>
                </c:pt>
                <c:pt idx="2454">
                  <c:v>1.3385730569003791</c:v>
                </c:pt>
                <c:pt idx="2455">
                  <c:v>1.3384475211621698</c:v>
                </c:pt>
                <c:pt idx="2456">
                  <c:v>1.3373090329798107</c:v>
                </c:pt>
                <c:pt idx="2457">
                  <c:v>1.3368434856709068</c:v>
                </c:pt>
                <c:pt idx="2458">
                  <c:v>1.3357378135085167</c:v>
                </c:pt>
                <c:pt idx="2459">
                  <c:v>1.3354536602197353</c:v>
                </c:pt>
                <c:pt idx="2460">
                  <c:v>1.3343187919032424</c:v>
                </c:pt>
                <c:pt idx="2461">
                  <c:v>1.3339289062929836</c:v>
                </c:pt>
                <c:pt idx="2462">
                  <c:v>1.3337462677419842</c:v>
                </c:pt>
                <c:pt idx="2464">
                  <c:v>1.3316724485524898</c:v>
                </c:pt>
                <c:pt idx="2465">
                  <c:v>1.3314674563584945</c:v>
                </c:pt>
                <c:pt idx="2466">
                  <c:v>1.330994908180605</c:v>
                </c:pt>
                <c:pt idx="2467">
                  <c:v>1.3309619452413648</c:v>
                </c:pt>
                <c:pt idx="2468">
                  <c:v>1.3307898028806622</c:v>
                </c:pt>
                <c:pt idx="2469">
                  <c:v>1.3307166434940887</c:v>
                </c:pt>
                <c:pt idx="2470">
                  <c:v>1.3289932195315133</c:v>
                </c:pt>
                <c:pt idx="2471">
                  <c:v>1.3283254665425603</c:v>
                </c:pt>
                <c:pt idx="2472">
                  <c:v>1.3272563020711354</c:v>
                </c:pt>
                <c:pt idx="2473">
                  <c:v>1.3272533943336267</c:v>
                </c:pt>
                <c:pt idx="2474">
                  <c:v>1.327013702208949</c:v>
                </c:pt>
                <c:pt idx="2475">
                  <c:v>1.3255508149021507</c:v>
                </c:pt>
                <c:pt idx="2476">
                  <c:v>1.3228762210185614</c:v>
                </c:pt>
                <c:pt idx="2477">
                  <c:v>1.3226123643810754</c:v>
                </c:pt>
                <c:pt idx="2478">
                  <c:v>1.320880460048939</c:v>
                </c:pt>
                <c:pt idx="2479">
                  <c:v>1.3198073733942992</c:v>
                </c:pt>
                <c:pt idx="2480">
                  <c:v>1.3188699253248364</c:v>
                </c:pt>
                <c:pt idx="2481">
                  <c:v>1.3187412642948573</c:v>
                </c:pt>
                <c:pt idx="2482">
                  <c:v>1.318482306870431</c:v>
                </c:pt>
                <c:pt idx="2483">
                  <c:v>1.3173765632286709</c:v>
                </c:pt>
                <c:pt idx="2484">
                  <c:v>1.3171210088362446</c:v>
                </c:pt>
                <c:pt idx="2485">
                  <c:v>1.317017270269808</c:v>
                </c:pt>
                <c:pt idx="2486">
                  <c:v>1.3166194834237726</c:v>
                </c:pt>
                <c:pt idx="2487">
                  <c:v>1.3164765152485642</c:v>
                </c:pt>
                <c:pt idx="2488">
                  <c:v>1.3159919655997887</c:v>
                </c:pt>
                <c:pt idx="2489">
                  <c:v>1.3155898646249724</c:v>
                </c:pt>
                <c:pt idx="2490">
                  <c:v>1.3146387658912115</c:v>
                </c:pt>
                <c:pt idx="2491">
                  <c:v>1.3142260965069177</c:v>
                </c:pt>
                <c:pt idx="2492">
                  <c:v>1.3136028506278865</c:v>
                </c:pt>
                <c:pt idx="2493">
                  <c:v>1.3132568381189291</c:v>
                </c:pt>
                <c:pt idx="2494">
                  <c:v>1.3128341925615767</c:v>
                </c:pt>
                <c:pt idx="2495">
                  <c:v>1.3125588974992037</c:v>
                </c:pt>
                <c:pt idx="2496">
                  <c:v>1.3112056740409426</c:v>
                </c:pt>
                <c:pt idx="2497">
                  <c:v>1.3103058982891207</c:v>
                </c:pt>
                <c:pt idx="2498">
                  <c:v>1.3102190121481012</c:v>
                </c:pt>
                <c:pt idx="2499">
                  <c:v>1.3098725603612964</c:v>
                </c:pt>
                <c:pt idx="2500">
                  <c:v>1.3098472749180219</c:v>
                </c:pt>
                <c:pt idx="2501">
                  <c:v>1.3096652139822267</c:v>
                </c:pt>
                <c:pt idx="2502">
                  <c:v>1.3095662443936507</c:v>
                </c:pt>
                <c:pt idx="2503">
                  <c:v>1.3080601524767488</c:v>
                </c:pt>
                <c:pt idx="2504">
                  <c:v>1.3077619563959817</c:v>
                </c:pt>
                <c:pt idx="2505">
                  <c:v>1.3022531136723756</c:v>
                </c:pt>
                <c:pt idx="2506">
                  <c:v>1.3013356997866292</c:v>
                </c:pt>
                <c:pt idx="2507">
                  <c:v>1.3012530306508339</c:v>
                </c:pt>
              </c:numCache>
            </c:numRef>
          </c:yVal>
          <c:smooth val="0"/>
          <c:extLst>
            <c:ext xmlns:c16="http://schemas.microsoft.com/office/drawing/2014/chart" uri="{C3380CC4-5D6E-409C-BE32-E72D297353CC}">
              <c16:uniqueId val="{00000000-3189-4742-BB4E-4E47616B284E}"/>
            </c:ext>
          </c:extLst>
        </c:ser>
        <c:ser>
          <c:idx val="0"/>
          <c:order val="1"/>
          <c:tx>
            <c:v>Fatty acid metabolism</c:v>
          </c:tx>
          <c:spPr>
            <a:ln w="25400" cap="rnd">
              <a:noFill/>
              <a:round/>
            </a:ln>
            <a:effectLst/>
          </c:spPr>
          <c:marker>
            <c:symbol val="circle"/>
            <c:size val="5"/>
            <c:spPr>
              <a:solidFill>
                <a:schemeClr val="accent1"/>
              </a:solidFill>
              <a:ln w="9525">
                <a:solidFill>
                  <a:schemeClr val="accent1"/>
                </a:solidFill>
              </a:ln>
              <a:effectLst/>
            </c:spPr>
          </c:marker>
          <c:xVal>
            <c:numRef>
              <c:f>'Volcano plots'!$C$2:$C$10</c:f>
              <c:numCache>
                <c:formatCode>General</c:formatCode>
                <c:ptCount val="9"/>
                <c:pt idx="0">
                  <c:v>2.1888748267584899</c:v>
                </c:pt>
                <c:pt idx="1">
                  <c:v>1.79937909257659</c:v>
                </c:pt>
                <c:pt idx="2">
                  <c:v>3.9968887902606798</c:v>
                </c:pt>
                <c:pt idx="3">
                  <c:v>1.5456341796648501</c:v>
                </c:pt>
                <c:pt idx="4">
                  <c:v>1.4490169961107999</c:v>
                </c:pt>
                <c:pt idx="5">
                  <c:v>2.16381279253795</c:v>
                </c:pt>
                <c:pt idx="6">
                  <c:v>2.13826199243905</c:v>
                </c:pt>
                <c:pt idx="7">
                  <c:v>2.0790648881386402</c:v>
                </c:pt>
                <c:pt idx="8">
                  <c:v>2.4663279630290198</c:v>
                </c:pt>
              </c:numCache>
            </c:numRef>
          </c:xVal>
          <c:yVal>
            <c:numRef>
              <c:f>'Volcano plots'!$D$2:$D$10</c:f>
              <c:numCache>
                <c:formatCode>General</c:formatCode>
                <c:ptCount val="9"/>
                <c:pt idx="0">
                  <c:v>65.501923203899977</c:v>
                </c:pt>
                <c:pt idx="1">
                  <c:v>58.245141821658457</c:v>
                </c:pt>
                <c:pt idx="2">
                  <c:v>56.337511157640193</c:v>
                </c:pt>
                <c:pt idx="3">
                  <c:v>29.572685003783345</c:v>
                </c:pt>
                <c:pt idx="4">
                  <c:v>49.461031454769419</c:v>
                </c:pt>
                <c:pt idx="5">
                  <c:v>46.828084948883536</c:v>
                </c:pt>
                <c:pt idx="6">
                  <c:v>46.396430953944297</c:v>
                </c:pt>
                <c:pt idx="7">
                  <c:v>31.147858546466715</c:v>
                </c:pt>
                <c:pt idx="8">
                  <c:v>84.12281927893298</c:v>
                </c:pt>
              </c:numCache>
            </c:numRef>
          </c:yVal>
          <c:smooth val="0"/>
          <c:extLst>
            <c:ext xmlns:c16="http://schemas.microsoft.com/office/drawing/2014/chart" uri="{C3380CC4-5D6E-409C-BE32-E72D297353CC}">
              <c16:uniqueId val="{00000001-3189-4742-BB4E-4E47616B284E}"/>
            </c:ext>
          </c:extLst>
        </c:ser>
        <c:ser>
          <c:idx val="2"/>
          <c:order val="2"/>
          <c:tx>
            <c:v>Pex genes</c:v>
          </c:tx>
          <c:spPr>
            <a:ln w="25400" cap="rnd">
              <a:noFill/>
              <a:round/>
            </a:ln>
            <a:effectLst/>
          </c:spPr>
          <c:marker>
            <c:symbol val="circle"/>
            <c:size val="5"/>
            <c:spPr>
              <a:solidFill>
                <a:schemeClr val="accent2"/>
              </a:solidFill>
              <a:ln w="9525">
                <a:solidFill>
                  <a:schemeClr val="accent2"/>
                </a:solidFill>
              </a:ln>
              <a:effectLst/>
            </c:spPr>
          </c:marker>
          <c:xVal>
            <c:numRef>
              <c:f>'Volcano plots'!$C$11:$C$38</c:f>
              <c:numCache>
                <c:formatCode>General</c:formatCode>
                <c:ptCount val="28"/>
                <c:pt idx="0">
                  <c:v>0.18926041690835799</c:v>
                </c:pt>
                <c:pt idx="1">
                  <c:v>0.113756029437897</c:v>
                </c:pt>
                <c:pt idx="2">
                  <c:v>1.7974145374996999</c:v>
                </c:pt>
                <c:pt idx="3">
                  <c:v>0.35472486713239398</c:v>
                </c:pt>
                <c:pt idx="4">
                  <c:v>0.116424792948322</c:v>
                </c:pt>
                <c:pt idx="5">
                  <c:v>0.41098818534936599</c:v>
                </c:pt>
                <c:pt idx="6">
                  <c:v>0.218949530402134</c:v>
                </c:pt>
                <c:pt idx="7">
                  <c:v>0.214048183383475</c:v>
                </c:pt>
                <c:pt idx="8">
                  <c:v>-0.111338947643482</c:v>
                </c:pt>
                <c:pt idx="9">
                  <c:v>3.7708085103198001E-2</c:v>
                </c:pt>
                <c:pt idx="10">
                  <c:v>-1.5758961760862299E-2</c:v>
                </c:pt>
                <c:pt idx="11">
                  <c:v>0.28374111908838601</c:v>
                </c:pt>
                <c:pt idx="12">
                  <c:v>0.25933953365065399</c:v>
                </c:pt>
                <c:pt idx="13">
                  <c:v>8.6676391534241296E-2</c:v>
                </c:pt>
                <c:pt idx="14">
                  <c:v>-0.33864764877423997</c:v>
                </c:pt>
                <c:pt idx="15">
                  <c:v>0.42036038039296297</c:v>
                </c:pt>
                <c:pt idx="16">
                  <c:v>-1.0246569066144901E-2</c:v>
                </c:pt>
                <c:pt idx="17">
                  <c:v>0.18198592204802699</c:v>
                </c:pt>
                <c:pt idx="18">
                  <c:v>-0.15903975771219001</c:v>
                </c:pt>
                <c:pt idx="19">
                  <c:v>-2.07082787351339E-3</c:v>
                </c:pt>
                <c:pt idx="20">
                  <c:v>0.24883418404034499</c:v>
                </c:pt>
                <c:pt idx="21">
                  <c:v>-0.12853717162674599</c:v>
                </c:pt>
                <c:pt idx="22">
                  <c:v>0.13800307236023801</c:v>
                </c:pt>
                <c:pt idx="23">
                  <c:v>0.47459943710562003</c:v>
                </c:pt>
                <c:pt idx="24">
                  <c:v>-6.91643904570306E-2</c:v>
                </c:pt>
                <c:pt idx="25">
                  <c:v>-0.19222537741732501</c:v>
                </c:pt>
                <c:pt idx="26">
                  <c:v>-0.172875981154505</c:v>
                </c:pt>
                <c:pt idx="27">
                  <c:v>0.39672504735996</c:v>
                </c:pt>
              </c:numCache>
            </c:numRef>
          </c:xVal>
          <c:yVal>
            <c:numRef>
              <c:f>'Volcano plots'!$D$11:$D$38</c:f>
              <c:numCache>
                <c:formatCode>General</c:formatCode>
                <c:ptCount val="28"/>
                <c:pt idx="0">
                  <c:v>1.8810668453539707</c:v>
                </c:pt>
                <c:pt idx="1">
                  <c:v>0.41674488333736753</c:v>
                </c:pt>
                <c:pt idx="2">
                  <c:v>20.284300685461236</c:v>
                </c:pt>
                <c:pt idx="3">
                  <c:v>2.2391928891782813</c:v>
                </c:pt>
                <c:pt idx="4">
                  <c:v>0.63493792921610703</c:v>
                </c:pt>
                <c:pt idx="5">
                  <c:v>3.2788156720648893</c:v>
                </c:pt>
                <c:pt idx="6">
                  <c:v>1.3813763016880427</c:v>
                </c:pt>
                <c:pt idx="7">
                  <c:v>1.0504810024863551</c:v>
                </c:pt>
                <c:pt idx="8">
                  <c:v>0.34905549681915166</c:v>
                </c:pt>
                <c:pt idx="9">
                  <c:v>0.15044889947713563</c:v>
                </c:pt>
                <c:pt idx="10">
                  <c:v>4.9103745823871593E-2</c:v>
                </c:pt>
                <c:pt idx="11">
                  <c:v>1.1934734386540031</c:v>
                </c:pt>
                <c:pt idx="12">
                  <c:v>1.0788332360303357</c:v>
                </c:pt>
                <c:pt idx="13">
                  <c:v>0.34315408701607264</c:v>
                </c:pt>
                <c:pt idx="14">
                  <c:v>1.9882335340216517</c:v>
                </c:pt>
                <c:pt idx="15">
                  <c:v>8.8416920678562718</c:v>
                </c:pt>
                <c:pt idx="16">
                  <c:v>2.4486221837084769E-2</c:v>
                </c:pt>
                <c:pt idx="17">
                  <c:v>1.3721970371180963</c:v>
                </c:pt>
                <c:pt idx="18">
                  <c:v>1.0062506624174008</c:v>
                </c:pt>
                <c:pt idx="19">
                  <c:v>6.7242722901260507E-3</c:v>
                </c:pt>
                <c:pt idx="20">
                  <c:v>1.0897428250252825</c:v>
                </c:pt>
                <c:pt idx="21">
                  <c:v>0.59708396499545779</c:v>
                </c:pt>
                <c:pt idx="22">
                  <c:v>0.49992278552806518</c:v>
                </c:pt>
                <c:pt idx="23">
                  <c:v>5.4664618627205703</c:v>
                </c:pt>
                <c:pt idx="24">
                  <c:v>0.30426330253921996</c:v>
                </c:pt>
                <c:pt idx="25">
                  <c:v>1.5019782226599816</c:v>
                </c:pt>
                <c:pt idx="26">
                  <c:v>1.2203727771466715</c:v>
                </c:pt>
                <c:pt idx="27">
                  <c:v>0.86629276362650087</c:v>
                </c:pt>
              </c:numCache>
            </c:numRef>
          </c:yVal>
          <c:smooth val="0"/>
          <c:extLst>
            <c:ext xmlns:c16="http://schemas.microsoft.com/office/drawing/2014/chart" uri="{C3380CC4-5D6E-409C-BE32-E72D297353CC}">
              <c16:uniqueId val="{00000002-3189-4742-BB4E-4E47616B284E}"/>
            </c:ext>
          </c:extLst>
        </c:ser>
        <c:dLbls>
          <c:showLegendKey val="0"/>
          <c:showVal val="0"/>
          <c:showCatName val="0"/>
          <c:showSerName val="0"/>
          <c:showPercent val="0"/>
          <c:showBubbleSize val="0"/>
        </c:dLbls>
        <c:axId val="739967160"/>
        <c:axId val="739967488"/>
      </c:scatterChart>
      <c:valAx>
        <c:axId val="739967160"/>
        <c:scaling>
          <c:orientation val="minMax"/>
          <c:max val="6"/>
          <c:min val="-6"/>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Log2 Fold Change (TF/WT)</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39967488"/>
        <c:crosses val="autoZero"/>
        <c:crossBetween val="midCat"/>
        <c:majorUnit val="2"/>
      </c:valAx>
      <c:valAx>
        <c:axId val="739967488"/>
        <c:scaling>
          <c:orientation val="minMax"/>
          <c:max val="1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-Log10 (pValue)</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39967160"/>
        <c:crossesAt val="-6"/>
        <c:crossBetween val="midCat"/>
      </c:valAx>
      <c:spPr>
        <a:noFill/>
        <a:ln>
          <a:noFill/>
        </a:ln>
        <a:effectLst/>
      </c:spPr>
    </c:plotArea>
    <c:legend>
      <c:legendPos val="r"/>
      <c:legendEntry>
        <c:idx val="0"/>
        <c:delete val="1"/>
      </c:legendEntry>
      <c:layout>
        <c:manualLayout>
          <c:xMode val="edge"/>
          <c:yMode val="edge"/>
          <c:x val="0.83746839457567801"/>
          <c:y val="3.3659639089829226E-2"/>
          <c:w val="0.1492930883639545"/>
          <c:h val="0.25756389191188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4">
                <a:lumMod val="75000"/>
              </a:schemeClr>
            </a:solidFill>
            <a:ln>
              <a:noFill/>
            </a:ln>
            <a:effectLst/>
          </c:spPr>
          <c:invertIfNegative val="0"/>
          <c:errBars>
            <c:errBarType val="both"/>
            <c:errValType val="cust"/>
            <c:noEndCap val="0"/>
            <c:plus>
              <c:numRef>
                <c:f>Analyzed!$P$51:$AD$51</c:f>
                <c:numCache>
                  <c:formatCode>General</c:formatCode>
                  <c:ptCount val="15"/>
                  <c:pt idx="0">
                    <c:v>832.53751754601876</c:v>
                  </c:pt>
                  <c:pt idx="1">
                    <c:v>367.93054926243678</c:v>
                  </c:pt>
                  <c:pt idx="2">
                    <c:v>182.43805169046001</c:v>
                  </c:pt>
                  <c:pt idx="3">
                    <c:v>441.82863662529564</c:v>
                  </c:pt>
                  <c:pt idx="4">
                    <c:v>640.0864642752357</c:v>
                  </c:pt>
                  <c:pt idx="5">
                    <c:v>865.15815746160717</c:v>
                  </c:pt>
                  <c:pt idx="6">
                    <c:v>435.44425437166103</c:v>
                  </c:pt>
                  <c:pt idx="7">
                    <c:v>150.83574731458191</c:v>
                  </c:pt>
                  <c:pt idx="8">
                    <c:v>557.53951452755439</c:v>
                  </c:pt>
                  <c:pt idx="9">
                    <c:v>753.49796997593785</c:v>
                  </c:pt>
                  <c:pt idx="10">
                    <c:v>205.18546504955853</c:v>
                  </c:pt>
                  <c:pt idx="11">
                    <c:v>696.20835358680119</c:v>
                  </c:pt>
                  <c:pt idx="12">
                    <c:v>134.23715611446391</c:v>
                  </c:pt>
                  <c:pt idx="13">
                    <c:v>721.56058567739115</c:v>
                  </c:pt>
                  <c:pt idx="14">
                    <c:v>434.27267518731702</c:v>
                  </c:pt>
                </c:numCache>
              </c:numRef>
            </c:plus>
            <c:minus>
              <c:numRef>
                <c:f>Analyzed!$P$51:$AD$51</c:f>
                <c:numCache>
                  <c:formatCode>General</c:formatCode>
                  <c:ptCount val="15"/>
                  <c:pt idx="0">
                    <c:v>832.53751754601876</c:v>
                  </c:pt>
                  <c:pt idx="1">
                    <c:v>367.93054926243678</c:v>
                  </c:pt>
                  <c:pt idx="2">
                    <c:v>182.43805169046001</c:v>
                  </c:pt>
                  <c:pt idx="3">
                    <c:v>441.82863662529564</c:v>
                  </c:pt>
                  <c:pt idx="4">
                    <c:v>640.0864642752357</c:v>
                  </c:pt>
                  <c:pt idx="5">
                    <c:v>865.15815746160717</c:v>
                  </c:pt>
                  <c:pt idx="6">
                    <c:v>435.44425437166103</c:v>
                  </c:pt>
                  <c:pt idx="7">
                    <c:v>150.83574731458191</c:v>
                  </c:pt>
                  <c:pt idx="8">
                    <c:v>557.53951452755439</c:v>
                  </c:pt>
                  <c:pt idx="9">
                    <c:v>753.49796997593785</c:v>
                  </c:pt>
                  <c:pt idx="10">
                    <c:v>205.18546504955853</c:v>
                  </c:pt>
                  <c:pt idx="11">
                    <c:v>696.20835358680119</c:v>
                  </c:pt>
                  <c:pt idx="12">
                    <c:v>134.23715611446391</c:v>
                  </c:pt>
                  <c:pt idx="13">
                    <c:v>721.56058567739115</c:v>
                  </c:pt>
                  <c:pt idx="14">
                    <c:v>434.27267518731702</c:v>
                  </c:pt>
                </c:numCache>
              </c:numRef>
            </c:minus>
            <c:spPr>
              <a:noFill/>
              <a:ln w="9525" cap="flat" cmpd="sng" algn="ctr">
                <a:solidFill>
                  <a:schemeClr val="tx1">
                    <a:lumMod val="65000"/>
                    <a:lumOff val="35000"/>
                  </a:schemeClr>
                </a:solidFill>
                <a:round/>
              </a:ln>
              <a:effectLst/>
            </c:spPr>
          </c:errBars>
          <c:cat>
            <c:strRef>
              <c:f>Analyzed!$P$110:$X$110</c:f>
              <c:strCache>
                <c:ptCount val="9"/>
                <c:pt idx="0">
                  <c:v>1110</c:v>
                </c:pt>
                <c:pt idx="1">
                  <c:v>1131</c:v>
                </c:pt>
                <c:pt idx="2">
                  <c:v>1134</c:v>
                </c:pt>
                <c:pt idx="3">
                  <c:v>1069+1134</c:v>
                </c:pt>
                <c:pt idx="4">
                  <c:v>1069+1110</c:v>
                </c:pt>
                <c:pt idx="5">
                  <c:v>1069+1131</c:v>
                </c:pt>
                <c:pt idx="6">
                  <c:v>WT</c:v>
                </c:pt>
                <c:pt idx="7">
                  <c:v>1033</c:v>
                </c:pt>
                <c:pt idx="8">
                  <c:v>TFs</c:v>
                </c:pt>
              </c:strCache>
            </c:strRef>
          </c:cat>
          <c:val>
            <c:numRef>
              <c:f>Analyzed!$P$111:$X$111</c:f>
              <c:numCache>
                <c:formatCode>General</c:formatCode>
                <c:ptCount val="9"/>
                <c:pt idx="0">
                  <c:v>6063.4904168588673</c:v>
                </c:pt>
                <c:pt idx="1">
                  <c:v>5315.2966491532006</c:v>
                </c:pt>
                <c:pt idx="2">
                  <c:v>5389.0539196226919</c:v>
                </c:pt>
                <c:pt idx="3">
                  <c:v>8173.83232531057</c:v>
                </c:pt>
                <c:pt idx="4">
                  <c:v>6220.6286261377481</c:v>
                </c:pt>
                <c:pt idx="5">
                  <c:v>6785.8737759416008</c:v>
                </c:pt>
                <c:pt idx="6">
                  <c:v>6203.0138670018441</c:v>
                </c:pt>
                <c:pt idx="7">
                  <c:v>7676.4426991388409</c:v>
                </c:pt>
                <c:pt idx="8">
                  <c:v>7956.6811015543999</c:v>
                </c:pt>
              </c:numCache>
            </c:numRef>
          </c:val>
          <c:extLst>
            <c:ext xmlns:c16="http://schemas.microsoft.com/office/drawing/2014/chart" uri="{C3380CC4-5D6E-409C-BE32-E72D297353CC}">
              <c16:uniqueId val="{00000000-B3CF-440C-807D-FCAF5ADDEB7D}"/>
            </c:ext>
          </c:extLst>
        </c:ser>
        <c:dLbls>
          <c:showLegendKey val="0"/>
          <c:showVal val="0"/>
          <c:showCatName val="0"/>
          <c:showSerName val="0"/>
          <c:showPercent val="0"/>
          <c:showBubbleSize val="0"/>
        </c:dLbls>
        <c:gapWidth val="219"/>
        <c:overlap val="-27"/>
        <c:axId val="589372344"/>
        <c:axId val="589374640"/>
      </c:barChart>
      <c:catAx>
        <c:axId val="58937234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89374640"/>
        <c:crosses val="autoZero"/>
        <c:auto val="1"/>
        <c:lblAlgn val="ctr"/>
        <c:lblOffset val="100"/>
        <c:noMultiLvlLbl val="0"/>
      </c:catAx>
      <c:valAx>
        <c:axId val="589374640"/>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a:t>Fluorescence</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89372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0.52263</cdr:x>
      <cdr:y>0.08494</cdr:y>
    </cdr:from>
    <cdr:to>
      <cdr:x>0.52628</cdr:x>
      <cdr:y>0.86272</cdr:y>
    </cdr:to>
    <cdr:cxnSp macro="">
      <cdr:nvCxnSpPr>
        <cdr:cNvPr id="2" name="Straight Connector 1">
          <a:extLst xmlns:a="http://schemas.openxmlformats.org/drawingml/2006/main">
            <a:ext uri="{FF2B5EF4-FFF2-40B4-BE49-F238E27FC236}">
              <a16:creationId xmlns:a16="http://schemas.microsoft.com/office/drawing/2014/main" id="{99C9AA77-9E29-4295-90A6-F744FEA0FE12}"/>
            </a:ext>
          </a:extLst>
        </cdr:cNvPr>
        <cdr:cNvCxnSpPr/>
      </cdr:nvCxnSpPr>
      <cdr:spPr>
        <a:xfrm xmlns:a="http://schemas.openxmlformats.org/drawingml/2006/main">
          <a:off x="4778963" y="477676"/>
          <a:ext cx="33376" cy="4373892"/>
        </a:xfrm>
        <a:prstGeom xmlns:a="http://schemas.openxmlformats.org/drawingml/2006/main" prst="line">
          <a:avLst/>
        </a:prstGeom>
        <a:ln xmlns:a="http://schemas.openxmlformats.org/drawingml/2006/main">
          <a:prstDash val="dash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0.76694</cdr:x>
      <cdr:y>0.93664</cdr:y>
    </cdr:from>
    <cdr:to>
      <cdr:x>0.95935</cdr:x>
      <cdr:y>1</cdr:y>
    </cdr:to>
    <cdr:sp macro="" textlink="">
      <cdr:nvSpPr>
        <cdr:cNvPr id="2" name="TextBox 1">
          <a:extLst xmlns:a="http://schemas.openxmlformats.org/drawingml/2006/main">
            <a:ext uri="{FF2B5EF4-FFF2-40B4-BE49-F238E27FC236}">
              <a16:creationId xmlns:a16="http://schemas.microsoft.com/office/drawing/2014/main" id="{4DF2D854-C3C0-4271-A42B-980BF3A9F02F}"/>
            </a:ext>
          </a:extLst>
        </cdr:cNvPr>
        <cdr:cNvSpPr txBox="1"/>
      </cdr:nvSpPr>
      <cdr:spPr>
        <a:xfrm xmlns:a="http://schemas.openxmlformats.org/drawingml/2006/main">
          <a:off x="6809875" y="5021980"/>
          <a:ext cx="1708484" cy="33970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0.12377</cdr:x>
      <cdr:y>0.85893</cdr:y>
    </cdr:from>
    <cdr:to>
      <cdr:x>0.28181</cdr:x>
      <cdr:y>0.96308</cdr:y>
    </cdr:to>
    <cdr:sp macro="" textlink="">
      <cdr:nvSpPr>
        <cdr:cNvPr id="2" name="TextBox 1">
          <a:extLst xmlns:a="http://schemas.openxmlformats.org/drawingml/2006/main">
            <a:ext uri="{FF2B5EF4-FFF2-40B4-BE49-F238E27FC236}">
              <a16:creationId xmlns:a16="http://schemas.microsoft.com/office/drawing/2014/main" id="{BD6D81A2-59C5-4D77-A530-8A4D43B0A24F}"/>
            </a:ext>
          </a:extLst>
        </cdr:cNvPr>
        <cdr:cNvSpPr txBox="1"/>
      </cdr:nvSpPr>
      <cdr:spPr>
        <a:xfrm xmlns:a="http://schemas.openxmlformats.org/drawingml/2006/main">
          <a:off x="1094198" y="4780805"/>
          <a:ext cx="1397286" cy="579736"/>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US" sz="1400" dirty="0"/>
            <a:t>No degradation tag</a:t>
          </a:r>
        </a:p>
      </cdr:txBody>
    </cdr:sp>
  </cdr:relSizeAnchor>
  <cdr:relSizeAnchor xmlns:cdr="http://schemas.openxmlformats.org/drawingml/2006/chartDrawing">
    <cdr:from>
      <cdr:x>0.28065</cdr:x>
      <cdr:y>0.86262</cdr:y>
    </cdr:from>
    <cdr:to>
      <cdr:x>0.35038</cdr:x>
      <cdr:y>0.96677</cdr:y>
    </cdr:to>
    <cdr:sp macro="" textlink="">
      <cdr:nvSpPr>
        <cdr:cNvPr id="3" name="TextBox 1">
          <a:extLst xmlns:a="http://schemas.openxmlformats.org/drawingml/2006/main">
            <a:ext uri="{FF2B5EF4-FFF2-40B4-BE49-F238E27FC236}">
              <a16:creationId xmlns:a16="http://schemas.microsoft.com/office/drawing/2014/main" id="{DDE333EF-F11A-46FA-9E95-1679EAD33510}"/>
            </a:ext>
          </a:extLst>
        </cdr:cNvPr>
        <cdr:cNvSpPr txBox="1"/>
      </cdr:nvSpPr>
      <cdr:spPr>
        <a:xfrm xmlns:a="http://schemas.openxmlformats.org/drawingml/2006/main">
          <a:off x="2481209" y="4801354"/>
          <a:ext cx="616450" cy="579736"/>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WT</a:t>
          </a:r>
        </a:p>
      </cdr:txBody>
    </cdr:sp>
  </cdr:relSizeAnchor>
  <cdr:relSizeAnchor xmlns:cdr="http://schemas.openxmlformats.org/drawingml/2006/chartDrawing">
    <cdr:from>
      <cdr:x>0.39221</cdr:x>
      <cdr:y>0.86436</cdr:y>
    </cdr:from>
    <cdr:to>
      <cdr:x>0.49332</cdr:x>
      <cdr:y>0.96851</cdr:y>
    </cdr:to>
    <cdr:sp macro="" textlink="">
      <cdr:nvSpPr>
        <cdr:cNvPr id="4" name="TextBox 1">
          <a:extLst xmlns:a="http://schemas.openxmlformats.org/drawingml/2006/main">
            <a:ext uri="{FF2B5EF4-FFF2-40B4-BE49-F238E27FC236}">
              <a16:creationId xmlns:a16="http://schemas.microsoft.com/office/drawing/2014/main" id="{104D6E5C-8491-4311-88D0-5FCBAC1B7896}"/>
            </a:ext>
          </a:extLst>
        </cdr:cNvPr>
        <cdr:cNvSpPr txBox="1"/>
      </cdr:nvSpPr>
      <cdr:spPr>
        <a:xfrm xmlns:a="http://schemas.openxmlformats.org/drawingml/2006/main">
          <a:off x="3467529" y="4811039"/>
          <a:ext cx="893852" cy="579736"/>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Import complex</a:t>
          </a:r>
        </a:p>
      </cdr:txBody>
    </cdr:sp>
  </cdr:relSizeAnchor>
  <cdr:relSizeAnchor xmlns:cdr="http://schemas.openxmlformats.org/drawingml/2006/chartDrawing">
    <cdr:from>
      <cdr:x>0.50836</cdr:x>
      <cdr:y>0.86436</cdr:y>
    </cdr:from>
    <cdr:to>
      <cdr:x>0.64672</cdr:x>
      <cdr:y>0.96851</cdr:y>
    </cdr:to>
    <cdr:sp macro="" textlink="">
      <cdr:nvSpPr>
        <cdr:cNvPr id="5" name="TextBox 1">
          <a:extLst xmlns:a="http://schemas.openxmlformats.org/drawingml/2006/main">
            <a:ext uri="{FF2B5EF4-FFF2-40B4-BE49-F238E27FC236}">
              <a16:creationId xmlns:a16="http://schemas.microsoft.com/office/drawing/2014/main" id="{28006A46-18B9-44A7-8F84-CAF636101FBD}"/>
            </a:ext>
          </a:extLst>
        </cdr:cNvPr>
        <cdr:cNvSpPr txBox="1"/>
      </cdr:nvSpPr>
      <cdr:spPr>
        <a:xfrm xmlns:a="http://schemas.openxmlformats.org/drawingml/2006/main">
          <a:off x="4494373" y="4811039"/>
          <a:ext cx="1223196" cy="579736"/>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Import + translocation complex</a:t>
          </a:r>
        </a:p>
      </cdr:txBody>
    </cdr:sp>
  </cdr:relSizeAnchor>
  <cdr:relSizeAnchor xmlns:cdr="http://schemas.openxmlformats.org/drawingml/2006/chartDrawing">
    <cdr:from>
      <cdr:x>0.6338</cdr:x>
      <cdr:y>0.86436</cdr:y>
    </cdr:from>
    <cdr:to>
      <cdr:x>0.8036</cdr:x>
      <cdr:y>0.96851</cdr:y>
    </cdr:to>
    <cdr:sp macro="" textlink="">
      <cdr:nvSpPr>
        <cdr:cNvPr id="6" name="TextBox 1">
          <a:extLst xmlns:a="http://schemas.openxmlformats.org/drawingml/2006/main">
            <a:ext uri="{FF2B5EF4-FFF2-40B4-BE49-F238E27FC236}">
              <a16:creationId xmlns:a16="http://schemas.microsoft.com/office/drawing/2014/main" id="{8C235025-B569-4CD7-892A-A07F9435D229}"/>
            </a:ext>
          </a:extLst>
        </cdr:cNvPr>
        <cdr:cNvSpPr txBox="1"/>
      </cdr:nvSpPr>
      <cdr:spPr>
        <a:xfrm xmlns:a="http://schemas.openxmlformats.org/drawingml/2006/main">
          <a:off x="5603411" y="4811039"/>
          <a:ext cx="1501170" cy="579736"/>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Top upregulated genes from transcriptomics</a:t>
          </a:r>
        </a:p>
      </cdr:txBody>
    </cdr:sp>
  </cdr:relSizeAnchor>
  <cdr:relSizeAnchor xmlns:cdr="http://schemas.openxmlformats.org/drawingml/2006/chartDrawing">
    <cdr:from>
      <cdr:x>0.79295</cdr:x>
      <cdr:y>0.86436</cdr:y>
    </cdr:from>
    <cdr:to>
      <cdr:x>0.87565</cdr:x>
      <cdr:y>0.92709</cdr:y>
    </cdr:to>
    <cdr:sp macro="" textlink="">
      <cdr:nvSpPr>
        <cdr:cNvPr id="7" name="TextBox 1">
          <a:extLst xmlns:a="http://schemas.openxmlformats.org/drawingml/2006/main">
            <a:ext uri="{FF2B5EF4-FFF2-40B4-BE49-F238E27FC236}">
              <a16:creationId xmlns:a16="http://schemas.microsoft.com/office/drawing/2014/main" id="{20EDA5E6-A7DD-4094-B2EA-3FCE01AF2604}"/>
            </a:ext>
          </a:extLst>
        </cdr:cNvPr>
        <cdr:cNvSpPr txBox="1"/>
      </cdr:nvSpPr>
      <cdr:spPr>
        <a:xfrm xmlns:a="http://schemas.openxmlformats.org/drawingml/2006/main">
          <a:off x="7010400" y="4811039"/>
          <a:ext cx="731179" cy="349158"/>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TFs</a:t>
          </a:r>
        </a:p>
      </cdr:txBody>
    </cdr:sp>
  </cdr:relSizeAnchor>
</c:userShapes>
</file>

<file path=ppt/drawings/drawing4.xml><?xml version="1.0" encoding="utf-8"?>
<c:userShapes xmlns:c="http://schemas.openxmlformats.org/drawingml/2006/chart">
  <cdr:relSizeAnchor xmlns:cdr="http://schemas.openxmlformats.org/drawingml/2006/chartDrawing">
    <cdr:from>
      <cdr:x>0.51316</cdr:x>
      <cdr:y>0.0935</cdr:y>
    </cdr:from>
    <cdr:to>
      <cdr:x>0.51681</cdr:x>
      <cdr:y>0.87128</cdr:y>
    </cdr:to>
    <cdr:cxnSp macro="">
      <cdr:nvCxnSpPr>
        <cdr:cNvPr id="2" name="Straight Connector 1">
          <a:extLst xmlns:a="http://schemas.openxmlformats.org/drawingml/2006/main">
            <a:ext uri="{FF2B5EF4-FFF2-40B4-BE49-F238E27FC236}">
              <a16:creationId xmlns:a16="http://schemas.microsoft.com/office/drawing/2014/main" id="{99C9AA77-9E29-4295-90A6-F744FEA0FE12}"/>
            </a:ext>
          </a:extLst>
        </cdr:cNvPr>
        <cdr:cNvCxnSpPr/>
      </cdr:nvCxnSpPr>
      <cdr:spPr>
        <a:xfrm xmlns:a="http://schemas.openxmlformats.org/drawingml/2006/main">
          <a:off x="4022725" y="488950"/>
          <a:ext cx="28575" cy="4067175"/>
        </a:xfrm>
        <a:prstGeom xmlns:a="http://schemas.openxmlformats.org/drawingml/2006/main" prst="line">
          <a:avLst/>
        </a:prstGeom>
        <a:ln xmlns:a="http://schemas.openxmlformats.org/drawingml/2006/main">
          <a:prstDash val="dash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32AFFF9-5522-7A41-8BE8-FDCF8C3CEEC6}" type="datetimeFigureOut">
              <a:rPr lang="en-US" smtClean="0"/>
              <a:pPr/>
              <a:t>12/2/2021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B0EB9D6-C905-E248-BA44-EB3EAE59ED9A}" type="slidenum">
              <a:rPr lang="en-US" smtClean="0"/>
              <a:pPr/>
              <a:t>‹#›</a:t>
            </a:fld>
            <a:endParaRPr lang="en-US"/>
          </a:p>
        </p:txBody>
      </p:sp>
    </p:spTree>
    <p:extLst>
      <p:ext uri="{BB962C8B-B14F-4D97-AF65-F5344CB8AC3E}">
        <p14:creationId xmlns:p14="http://schemas.microsoft.com/office/powerpoint/2010/main" val="11962604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38BB14-274B-C74A-89E8-D5FDEA67F801}" type="datetimeFigureOut">
              <a:rPr lang="en-US" smtClean="0"/>
              <a:pPr/>
              <a:t>12/2/2021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0E1679-7771-6C4C-BECD-3E223E329C39}" type="slidenum">
              <a:rPr lang="en-US" smtClean="0"/>
              <a:pPr/>
              <a:t>‹#›</a:t>
            </a:fld>
            <a:endParaRPr lang="en-US"/>
          </a:p>
        </p:txBody>
      </p:sp>
    </p:spTree>
    <p:extLst>
      <p:ext uri="{BB962C8B-B14F-4D97-AF65-F5344CB8AC3E}">
        <p14:creationId xmlns:p14="http://schemas.microsoft.com/office/powerpoint/2010/main" val="28458592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r>
              <a:rPr lang="en-US" baseline="30000" dirty="0"/>
              <a:t>nd</a:t>
            </a:r>
            <a:r>
              <a:rPr lang="en-US" dirty="0"/>
              <a:t> year graduate student in the CCC</a:t>
            </a:r>
          </a:p>
          <a:p>
            <a:r>
              <a:rPr lang="en-US" dirty="0"/>
              <a:t>Talk about other people and similarities between their work – Ashwini, Greyson, and Angeline</a:t>
            </a:r>
          </a:p>
        </p:txBody>
      </p:sp>
      <p:sp>
        <p:nvSpPr>
          <p:cNvPr id="4" name="Slide Number Placeholder 3"/>
          <p:cNvSpPr>
            <a:spLocks noGrp="1"/>
          </p:cNvSpPr>
          <p:nvPr>
            <p:ph type="sldNum" sz="quarter" idx="5"/>
          </p:nvPr>
        </p:nvSpPr>
        <p:spPr/>
        <p:txBody>
          <a:bodyPr/>
          <a:lstStyle/>
          <a:p>
            <a:fld id="{740E1679-7771-6C4C-BECD-3E223E329C39}" type="slidenum">
              <a:rPr lang="en-US" smtClean="0"/>
              <a:pPr/>
              <a:t>1</a:t>
            </a:fld>
            <a:endParaRPr lang="en-US"/>
          </a:p>
        </p:txBody>
      </p:sp>
    </p:spTree>
    <p:extLst>
      <p:ext uri="{BB962C8B-B14F-4D97-AF65-F5344CB8AC3E}">
        <p14:creationId xmlns:p14="http://schemas.microsoft.com/office/powerpoint/2010/main" val="1753668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upregulated – </a:t>
            </a:r>
            <a:r>
              <a:rPr lang="en-US" dirty="0" err="1"/>
              <a:t>Pex</a:t>
            </a:r>
            <a:r>
              <a:rPr lang="en-US" dirty="0"/>
              <a:t> 11,. 28, 5, 14, 12</a:t>
            </a:r>
          </a:p>
          <a:p>
            <a:r>
              <a:rPr lang="en-US" dirty="0"/>
              <a:t>Import – </a:t>
            </a:r>
            <a:r>
              <a:rPr lang="en-US" dirty="0" err="1"/>
              <a:t>Pex</a:t>
            </a:r>
            <a:r>
              <a:rPr lang="en-US" dirty="0"/>
              <a:t> 5, 4, 1, 17</a:t>
            </a:r>
          </a:p>
          <a:p>
            <a:r>
              <a:rPr lang="en-US" dirty="0"/>
              <a:t>Translocation (</a:t>
            </a:r>
            <a:r>
              <a:rPr lang="en-US" dirty="0" err="1"/>
              <a:t>Pex</a:t>
            </a:r>
            <a:r>
              <a:rPr lang="en-US" dirty="0"/>
              <a:t> 2, 10, 12)</a:t>
            </a:r>
          </a:p>
          <a:p>
            <a:r>
              <a:rPr lang="en-US" dirty="0"/>
              <a:t>Docking – </a:t>
            </a:r>
            <a:r>
              <a:rPr lang="en-US" dirty="0" err="1"/>
              <a:t>Pex</a:t>
            </a:r>
            <a:r>
              <a:rPr lang="en-US" dirty="0"/>
              <a:t> 13, 14, 17</a:t>
            </a:r>
          </a:p>
          <a:p>
            <a:r>
              <a:rPr lang="en-US" dirty="0"/>
              <a:t>Biogenesis – </a:t>
            </a:r>
            <a:r>
              <a:rPr lang="en-US" dirty="0" err="1"/>
              <a:t>Pex</a:t>
            </a:r>
            <a:r>
              <a:rPr lang="en-US" dirty="0"/>
              <a:t> 3, 28, 29, 34</a:t>
            </a:r>
          </a:p>
          <a:p>
            <a:endParaRPr lang="en-US" dirty="0"/>
          </a:p>
        </p:txBody>
      </p:sp>
      <p:sp>
        <p:nvSpPr>
          <p:cNvPr id="4" name="Slide Number Placeholder 3"/>
          <p:cNvSpPr>
            <a:spLocks noGrp="1"/>
          </p:cNvSpPr>
          <p:nvPr>
            <p:ph type="sldNum" sz="quarter" idx="5"/>
          </p:nvPr>
        </p:nvSpPr>
        <p:spPr/>
        <p:txBody>
          <a:bodyPr/>
          <a:lstStyle/>
          <a:p>
            <a:fld id="{740E1679-7771-6C4C-BECD-3E223E329C39}" type="slidenum">
              <a:rPr lang="en-US" smtClean="0"/>
              <a:pPr/>
              <a:t>11</a:t>
            </a:fld>
            <a:endParaRPr lang="en-US"/>
          </a:p>
        </p:txBody>
      </p:sp>
    </p:spTree>
    <p:extLst>
      <p:ext uri="{BB962C8B-B14F-4D97-AF65-F5344CB8AC3E}">
        <p14:creationId xmlns:p14="http://schemas.microsoft.com/office/powerpoint/2010/main" val="3341694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Now that we know we can exceed natural induction, we want to push this even further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All done with same exposure time (3 seconds), except for WT-super long exposure image</a:t>
            </a:r>
          </a:p>
          <a:p>
            <a:endParaRPr lang="en-US" dirty="0"/>
          </a:p>
        </p:txBody>
      </p:sp>
      <p:sp>
        <p:nvSpPr>
          <p:cNvPr id="4" name="Slide Number Placeholder 3"/>
          <p:cNvSpPr>
            <a:spLocks noGrp="1"/>
          </p:cNvSpPr>
          <p:nvPr>
            <p:ph type="sldNum" sz="quarter" idx="5"/>
          </p:nvPr>
        </p:nvSpPr>
        <p:spPr/>
        <p:txBody>
          <a:bodyPr/>
          <a:lstStyle/>
          <a:p>
            <a:fld id="{740E1679-7771-6C4C-BECD-3E223E329C39}" type="slidenum">
              <a:rPr lang="en-US" smtClean="0"/>
              <a:pPr/>
              <a:t>12</a:t>
            </a:fld>
            <a:endParaRPr lang="en-US"/>
          </a:p>
        </p:txBody>
      </p:sp>
    </p:spTree>
    <p:extLst>
      <p:ext uri="{BB962C8B-B14F-4D97-AF65-F5344CB8AC3E}">
        <p14:creationId xmlns:p14="http://schemas.microsoft.com/office/powerpoint/2010/main" val="2998947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Plug that we want to do PacBio, long-read sequencing for this, so if anyone has any experience or capabilities with this, I’d love to chat more.</a:t>
            </a:r>
          </a:p>
        </p:txBody>
      </p:sp>
      <p:sp>
        <p:nvSpPr>
          <p:cNvPr id="4" name="Slide Number Placeholder 3"/>
          <p:cNvSpPr>
            <a:spLocks noGrp="1"/>
          </p:cNvSpPr>
          <p:nvPr>
            <p:ph type="sldNum" sz="quarter" idx="5"/>
          </p:nvPr>
        </p:nvSpPr>
        <p:spPr/>
        <p:txBody>
          <a:bodyPr/>
          <a:lstStyle/>
          <a:p>
            <a:fld id="{740E1679-7771-6C4C-BECD-3E223E329C39}" type="slidenum">
              <a:rPr lang="en-US" smtClean="0"/>
              <a:pPr/>
              <a:t>13</a:t>
            </a:fld>
            <a:endParaRPr lang="en-US"/>
          </a:p>
        </p:txBody>
      </p:sp>
    </p:spTree>
    <p:extLst>
      <p:ext uri="{BB962C8B-B14F-4D97-AF65-F5344CB8AC3E}">
        <p14:creationId xmlns:p14="http://schemas.microsoft.com/office/powerpoint/2010/main" val="3445307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90% train, 10% test</a:t>
            </a:r>
          </a:p>
          <a:p>
            <a:r>
              <a:rPr lang="en-US" dirty="0"/>
              <a:t>Want to expand into a deep neural network and feed in more data from high throughput library experiment</a:t>
            </a:r>
          </a:p>
        </p:txBody>
      </p:sp>
      <p:sp>
        <p:nvSpPr>
          <p:cNvPr id="4" name="Slide Number Placeholder 3"/>
          <p:cNvSpPr>
            <a:spLocks noGrp="1"/>
          </p:cNvSpPr>
          <p:nvPr>
            <p:ph type="sldNum" sz="quarter" idx="5"/>
          </p:nvPr>
        </p:nvSpPr>
        <p:spPr/>
        <p:txBody>
          <a:bodyPr/>
          <a:lstStyle/>
          <a:p>
            <a:fld id="{740E1679-7771-6C4C-BECD-3E223E329C39}" type="slidenum">
              <a:rPr lang="en-US" smtClean="0"/>
              <a:pPr/>
              <a:t>15</a:t>
            </a:fld>
            <a:endParaRPr lang="en-US"/>
          </a:p>
        </p:txBody>
      </p:sp>
    </p:spTree>
    <p:extLst>
      <p:ext uri="{BB962C8B-B14F-4D97-AF65-F5344CB8AC3E}">
        <p14:creationId xmlns:p14="http://schemas.microsoft.com/office/powerpoint/2010/main" val="2473383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353A3F"/>
                </a:solidFill>
                <a:latin typeface="Helvetica Neue"/>
              </a:rPr>
              <a:t>This material is based upon work supported by the Center for Cellular Construction, which is a Science and Technology Center funded by the National Science Foundation. Cooperative Agreement AWARD: DBI-1548297</a:t>
            </a:r>
            <a:endParaRPr lang="en-US" dirty="0"/>
          </a:p>
          <a:p>
            <a:endParaRPr lang="en-US" dirty="0"/>
          </a:p>
        </p:txBody>
      </p:sp>
      <p:sp>
        <p:nvSpPr>
          <p:cNvPr id="4" name="Slide Number Placeholder 3"/>
          <p:cNvSpPr>
            <a:spLocks noGrp="1"/>
          </p:cNvSpPr>
          <p:nvPr>
            <p:ph type="sldNum" sz="quarter" idx="5"/>
          </p:nvPr>
        </p:nvSpPr>
        <p:spPr/>
        <p:txBody>
          <a:bodyPr/>
          <a:lstStyle/>
          <a:p>
            <a:fld id="{186E03D9-A4F2-428C-8D36-0FB4B237C751}" type="slidenum">
              <a:rPr lang="en-US" smtClean="0"/>
              <a:t>16</a:t>
            </a:fld>
            <a:endParaRPr lang="en-US"/>
          </a:p>
        </p:txBody>
      </p:sp>
    </p:spTree>
    <p:extLst>
      <p:ext uri="{BB962C8B-B14F-4D97-AF65-F5344CB8AC3E}">
        <p14:creationId xmlns:p14="http://schemas.microsoft.com/office/powerpoint/2010/main" val="3210034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-You all have probably heard a lot about our themes so far, but I wanted to highlight the living bioreactor theme, which this work will focus on.</a:t>
            </a:r>
          </a:p>
          <a:p>
            <a:r>
              <a:rPr lang="en-US" sz="1200" b="0" i="0" kern="1200" dirty="0">
                <a:solidFill>
                  <a:schemeClr val="tx1"/>
                </a:solidFill>
                <a:effectLst/>
                <a:latin typeface="+mn-lt"/>
                <a:ea typeface="+mn-ea"/>
                <a:cs typeface="+mn-cs"/>
              </a:rPr>
              <a:t>-cell as a living chemical factory where we put different substrates/chemicals in and then transform them into other useful chemicals</a:t>
            </a:r>
          </a:p>
          <a:p>
            <a:r>
              <a:rPr lang="en-US" sz="1200" b="0" i="0" kern="1200" dirty="0">
                <a:solidFill>
                  <a:schemeClr val="tx1"/>
                </a:solidFill>
                <a:effectLst/>
                <a:latin typeface="+mn-lt"/>
                <a:ea typeface="+mn-ea"/>
                <a:cs typeface="+mn-cs"/>
              </a:rPr>
              <a:t>- take advantage of the complex and diverse set of chemical reactions natively in the cell</a:t>
            </a:r>
          </a:p>
          <a:p>
            <a:r>
              <a:rPr lang="en-US" sz="1200" b="0" i="0" kern="1200" dirty="0">
                <a:solidFill>
                  <a:schemeClr val="tx1"/>
                </a:solidFill>
                <a:effectLst/>
                <a:latin typeface="+mn-lt"/>
                <a:ea typeface="+mn-ea"/>
                <a:cs typeface="+mn-cs"/>
              </a:rPr>
              <a:t>-improve the production of useful chemicals by re-engineering the physical structure of the cell</a:t>
            </a:r>
          </a:p>
          <a:p>
            <a:r>
              <a:rPr lang="en-US" dirty="0"/>
              <a:t>-Two research areas straight from the CCC website are to engineering organelle structure/size/shape/number and engineering organelles to make a specific molecule/product.</a:t>
            </a:r>
          </a:p>
          <a:p>
            <a:r>
              <a:rPr lang="en-US" dirty="0"/>
              <a:t>-This talk/project couldn’t fit these two research areas more perfectly</a:t>
            </a:r>
          </a:p>
        </p:txBody>
      </p:sp>
      <p:sp>
        <p:nvSpPr>
          <p:cNvPr id="4" name="Slide Number Placeholder 3"/>
          <p:cNvSpPr>
            <a:spLocks noGrp="1"/>
          </p:cNvSpPr>
          <p:nvPr>
            <p:ph type="sldNum" sz="quarter" idx="5"/>
          </p:nvPr>
        </p:nvSpPr>
        <p:spPr/>
        <p:txBody>
          <a:bodyPr/>
          <a:lstStyle/>
          <a:p>
            <a:fld id="{740E1679-7771-6C4C-BECD-3E223E329C39}" type="slidenum">
              <a:rPr lang="en-US" smtClean="0"/>
              <a:pPr/>
              <a:t>2</a:t>
            </a:fld>
            <a:endParaRPr lang="en-US"/>
          </a:p>
        </p:txBody>
      </p:sp>
    </p:spTree>
    <p:extLst>
      <p:ext uri="{BB962C8B-B14F-4D97-AF65-F5344CB8AC3E}">
        <p14:creationId xmlns:p14="http://schemas.microsoft.com/office/powerpoint/2010/main" val="2000927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organelle I will be talking today are peroxisomes - As Dr. </a:t>
            </a:r>
            <a:r>
              <a:rPr lang="en-US" dirty="0" err="1"/>
              <a:t>Dueber</a:t>
            </a:r>
            <a:r>
              <a:rPr lang="en-US" dirty="0"/>
              <a:t> previously mentioned in his talk </a:t>
            </a:r>
          </a:p>
          <a:p>
            <a:r>
              <a:rPr lang="en-US" dirty="0"/>
              <a:t>lot of options to control the peroxisome and its environment to perform some cool chemistries and reactions. </a:t>
            </a:r>
          </a:p>
          <a:p>
            <a:r>
              <a:rPr lang="en-US" dirty="0"/>
              <a:t>benefit that it’s not essential on glucose media since it’s natively used for the beta oxidation of fatty acids, </a:t>
            </a:r>
          </a:p>
          <a:p>
            <a:r>
              <a:rPr lang="en-US" dirty="0"/>
              <a:t>hijack the entire organelle when using glucose as the carbon source. </a:t>
            </a:r>
          </a:p>
          <a:p>
            <a:r>
              <a:rPr lang="en-US" dirty="0"/>
              <a:t>We can efficiently localize proteins to the peroxisome and is semi-permeable, which we use to our advantage. </a:t>
            </a:r>
          </a:p>
          <a:p>
            <a:r>
              <a:rPr lang="en-US" dirty="0"/>
              <a:t>We’ve also shown localizing toxic proteins to the peroxisome alleviates some of that toxicity, which I’ll touch upon at the end of my talk.</a:t>
            </a:r>
          </a:p>
          <a:p>
            <a:r>
              <a:rPr lang="en-US" dirty="0"/>
              <a:t>All of these are reasons why we are interested in engineering peroxisomes</a:t>
            </a:r>
          </a:p>
          <a:p>
            <a:r>
              <a:rPr lang="en-US" dirty="0"/>
              <a:t>As I mentioned, peroxisomes in S. cerevisiae are used for the beta oxidation of fatty acids, so When cells are fed long chain fatty acids, like oleic acid, peroxisome proliferation is induced and the size of the peroxisomes increases. This media induction is consistent across organisms with different carbon sources inducing peroxisome proliferation in different organisms, like a yeast O. </a:t>
            </a:r>
            <a:r>
              <a:rPr lang="en-US" dirty="0" err="1"/>
              <a:t>polymorpha</a:t>
            </a:r>
            <a:r>
              <a:rPr lang="en-US" dirty="0"/>
              <a:t> which induces large peroxisomes in methanol.</a:t>
            </a:r>
          </a:p>
          <a:p>
            <a:r>
              <a:rPr lang="en-US" dirty="0"/>
              <a:t>These are interesting behaviors but in terms of making a cell factory, we would want this platform to be as broadly applicable as possible, so we would want to get this peroxisome proliferation phenotype independent of the media since bigger peroxisomes = bigger factories = more product.</a:t>
            </a:r>
          </a:p>
          <a:p>
            <a:endParaRPr lang="en-US" dirty="0"/>
          </a:p>
          <a:p>
            <a:r>
              <a:rPr lang="en-US" dirty="0"/>
              <a:t>Is the volume of many small ones more/less than a few large ones? Great question. We are definitely looking to control this aspect as well because depending on the project/goal, we may want different SA/volume ratios, which is drastically changed in that comparison. For this project, we are looking for larger overall capacity. We haven’t done a rigorous analysis across a range of size/numbers, but in terms of capacity, I’ll actually speak to that in a few slides comparing WT to an induced peroxisome.</a:t>
            </a:r>
          </a:p>
        </p:txBody>
      </p:sp>
      <p:sp>
        <p:nvSpPr>
          <p:cNvPr id="4" name="Slide Number Placeholder 3"/>
          <p:cNvSpPr>
            <a:spLocks noGrp="1"/>
          </p:cNvSpPr>
          <p:nvPr>
            <p:ph type="sldNum" sz="quarter" idx="5"/>
          </p:nvPr>
        </p:nvSpPr>
        <p:spPr/>
        <p:txBody>
          <a:bodyPr/>
          <a:lstStyle/>
          <a:p>
            <a:fld id="{740E1679-7771-6C4C-BECD-3E223E329C39}" type="slidenum">
              <a:rPr lang="en-US" smtClean="0"/>
              <a:pPr/>
              <a:t>3</a:t>
            </a:fld>
            <a:endParaRPr lang="en-US"/>
          </a:p>
        </p:txBody>
      </p:sp>
    </p:spTree>
    <p:extLst>
      <p:ext uri="{BB962C8B-B14F-4D97-AF65-F5344CB8AC3E}">
        <p14:creationId xmlns:p14="http://schemas.microsoft.com/office/powerpoint/2010/main" val="3093879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6E03D9-A4F2-428C-8D36-0FB4B237C751}" type="slidenum">
              <a:rPr lang="en-US" smtClean="0"/>
              <a:t>4</a:t>
            </a:fld>
            <a:endParaRPr lang="en-US"/>
          </a:p>
        </p:txBody>
      </p:sp>
    </p:spTree>
    <p:extLst>
      <p:ext uri="{BB962C8B-B14F-4D97-AF65-F5344CB8AC3E}">
        <p14:creationId xmlns:p14="http://schemas.microsoft.com/office/powerpoint/2010/main" val="2012840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olidFill>
                  <a:schemeClr val="tx1"/>
                </a:solidFill>
              </a:rPr>
              <a:t>benzylisoquinoline</a:t>
            </a:r>
            <a:r>
              <a:rPr lang="en-US" dirty="0">
                <a:solidFill>
                  <a:schemeClr val="tx1"/>
                </a:solidFill>
              </a:rPr>
              <a:t> alkaloid (BIA) pathway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rPr>
              <a:t>Includes ~2,500 natural products with variety of bioactivities (antibacterial, analgesic, anticancer, etc.)- </a:t>
            </a:r>
            <a:r>
              <a:rPr lang="en-US" dirty="0"/>
              <a:t>Analgesics include codeine and morphine</a:t>
            </a:r>
          </a:p>
          <a:p>
            <a:r>
              <a:rPr lang="en-US" dirty="0"/>
              <a:t>Transition to wanting to identify what are the sole components causing the increased peroxisome capacity</a:t>
            </a:r>
          </a:p>
        </p:txBody>
      </p:sp>
      <p:sp>
        <p:nvSpPr>
          <p:cNvPr id="4" name="Slide Number Placeholder 3"/>
          <p:cNvSpPr>
            <a:spLocks noGrp="1"/>
          </p:cNvSpPr>
          <p:nvPr>
            <p:ph type="sldNum" sz="quarter" idx="5"/>
          </p:nvPr>
        </p:nvSpPr>
        <p:spPr/>
        <p:txBody>
          <a:bodyPr/>
          <a:lstStyle/>
          <a:p>
            <a:fld id="{186E03D9-A4F2-428C-8D36-0FB4B237C751}" type="slidenum">
              <a:rPr lang="en-US" smtClean="0"/>
              <a:t>5</a:t>
            </a:fld>
            <a:endParaRPr lang="en-US"/>
          </a:p>
        </p:txBody>
      </p:sp>
    </p:spTree>
    <p:extLst>
      <p:ext uri="{BB962C8B-B14F-4D97-AF65-F5344CB8AC3E}">
        <p14:creationId xmlns:p14="http://schemas.microsoft.com/office/powerpoint/2010/main" val="2460494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to saying we testing some of these highly upregulated ones</a:t>
            </a:r>
          </a:p>
        </p:txBody>
      </p:sp>
      <p:sp>
        <p:nvSpPr>
          <p:cNvPr id="4" name="Slide Number Placeholder 3"/>
          <p:cNvSpPr>
            <a:spLocks noGrp="1"/>
          </p:cNvSpPr>
          <p:nvPr>
            <p:ph type="sldNum" sz="quarter" idx="5"/>
          </p:nvPr>
        </p:nvSpPr>
        <p:spPr/>
        <p:txBody>
          <a:bodyPr/>
          <a:lstStyle/>
          <a:p>
            <a:fld id="{740E1679-7771-6C4C-BECD-3E223E329C39}" type="slidenum">
              <a:rPr lang="en-US" smtClean="0"/>
              <a:pPr/>
              <a:t>6</a:t>
            </a:fld>
            <a:endParaRPr lang="en-US"/>
          </a:p>
        </p:txBody>
      </p:sp>
    </p:spTree>
    <p:extLst>
      <p:ext uri="{BB962C8B-B14F-4D97-AF65-F5344CB8AC3E}">
        <p14:creationId xmlns:p14="http://schemas.microsoft.com/office/powerpoint/2010/main" val="1222888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at least match natural induction, and if we can figure out the mechanisms to get this larger capacity, hopefully we can exceed natural induction.</a:t>
            </a:r>
          </a:p>
          <a:p>
            <a:r>
              <a:rPr lang="en-US" dirty="0"/>
              <a:t>This is also the case for combining overexpression of two of these genes</a:t>
            </a:r>
          </a:p>
          <a:p>
            <a:r>
              <a:rPr lang="en-US" dirty="0"/>
              <a:t>Since it’s not change in transcription for a single or a couple of genes, it’s likely a combination of small changes to many genes, so we started doing some rational engineering around organelle biology directed by our transcriptomics results</a:t>
            </a:r>
          </a:p>
        </p:txBody>
      </p:sp>
      <p:sp>
        <p:nvSpPr>
          <p:cNvPr id="4" name="Slide Number Placeholder 3"/>
          <p:cNvSpPr>
            <a:spLocks noGrp="1"/>
          </p:cNvSpPr>
          <p:nvPr>
            <p:ph type="sldNum" sz="quarter" idx="5"/>
          </p:nvPr>
        </p:nvSpPr>
        <p:spPr/>
        <p:txBody>
          <a:bodyPr/>
          <a:lstStyle/>
          <a:p>
            <a:fld id="{740E1679-7771-6C4C-BECD-3E223E329C39}" type="slidenum">
              <a:rPr lang="en-US" smtClean="0"/>
              <a:pPr/>
              <a:t>7</a:t>
            </a:fld>
            <a:endParaRPr lang="en-US"/>
          </a:p>
        </p:txBody>
      </p:sp>
    </p:spTree>
    <p:extLst>
      <p:ext uri="{BB962C8B-B14F-4D97-AF65-F5344CB8AC3E}">
        <p14:creationId xmlns:p14="http://schemas.microsoft.com/office/powerpoint/2010/main" val="1459068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altering Pex11, either overexpressing or knocking out, can change morphology, few large ones, many small ones, but that doesn’t impact capacity</a:t>
            </a:r>
          </a:p>
          <a:p>
            <a:endParaRPr lang="en-US" dirty="0"/>
          </a:p>
        </p:txBody>
      </p:sp>
      <p:sp>
        <p:nvSpPr>
          <p:cNvPr id="4" name="Slide Number Placeholder 3"/>
          <p:cNvSpPr>
            <a:spLocks noGrp="1"/>
          </p:cNvSpPr>
          <p:nvPr>
            <p:ph type="sldNum" sz="quarter" idx="5"/>
          </p:nvPr>
        </p:nvSpPr>
        <p:spPr/>
        <p:txBody>
          <a:bodyPr/>
          <a:lstStyle/>
          <a:p>
            <a:fld id="{740E1679-7771-6C4C-BECD-3E223E329C39}" type="slidenum">
              <a:rPr lang="en-US" smtClean="0"/>
              <a:pPr/>
              <a:t>8</a:t>
            </a:fld>
            <a:endParaRPr lang="en-US"/>
          </a:p>
        </p:txBody>
      </p:sp>
    </p:spTree>
    <p:extLst>
      <p:ext uri="{BB962C8B-B14F-4D97-AF65-F5344CB8AC3E}">
        <p14:creationId xmlns:p14="http://schemas.microsoft.com/office/powerpoint/2010/main" val="1128390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 – </a:t>
            </a:r>
            <a:r>
              <a:rPr lang="en-US" dirty="0" err="1"/>
              <a:t>Pex</a:t>
            </a:r>
            <a:r>
              <a:rPr lang="en-US" dirty="0"/>
              <a:t> 5, 4, 1, 17</a:t>
            </a:r>
          </a:p>
          <a:p>
            <a:r>
              <a:rPr lang="en-US" dirty="0"/>
              <a:t>Translocation (</a:t>
            </a:r>
            <a:r>
              <a:rPr lang="en-US" dirty="0" err="1"/>
              <a:t>Pex</a:t>
            </a:r>
            <a:r>
              <a:rPr lang="en-US" dirty="0"/>
              <a:t> 2, 10, 12)</a:t>
            </a:r>
          </a:p>
          <a:p>
            <a:r>
              <a:rPr lang="en-US" dirty="0"/>
              <a:t>Docking – </a:t>
            </a:r>
            <a:r>
              <a:rPr lang="en-US" dirty="0" err="1"/>
              <a:t>Pex</a:t>
            </a:r>
            <a:r>
              <a:rPr lang="en-US" dirty="0"/>
              <a:t> 13, 14, 17</a:t>
            </a:r>
          </a:p>
          <a:p>
            <a:r>
              <a:rPr lang="en-US" dirty="0"/>
              <a:t>Biogenesis – </a:t>
            </a:r>
            <a:r>
              <a:rPr lang="en-US" dirty="0" err="1"/>
              <a:t>Pex</a:t>
            </a:r>
            <a:r>
              <a:rPr lang="en-US" dirty="0"/>
              <a:t> 3, 28, 29, 34</a:t>
            </a:r>
          </a:p>
        </p:txBody>
      </p:sp>
      <p:sp>
        <p:nvSpPr>
          <p:cNvPr id="4" name="Slide Number Placeholder 3"/>
          <p:cNvSpPr>
            <a:spLocks noGrp="1"/>
          </p:cNvSpPr>
          <p:nvPr>
            <p:ph type="sldNum" sz="quarter" idx="5"/>
          </p:nvPr>
        </p:nvSpPr>
        <p:spPr/>
        <p:txBody>
          <a:bodyPr/>
          <a:lstStyle/>
          <a:p>
            <a:fld id="{740E1679-7771-6C4C-BECD-3E223E329C39}" type="slidenum">
              <a:rPr lang="en-US" smtClean="0"/>
              <a:pPr/>
              <a:t>9</a:t>
            </a:fld>
            <a:endParaRPr lang="en-US"/>
          </a:p>
        </p:txBody>
      </p:sp>
    </p:spTree>
    <p:extLst>
      <p:ext uri="{BB962C8B-B14F-4D97-AF65-F5344CB8AC3E}">
        <p14:creationId xmlns:p14="http://schemas.microsoft.com/office/powerpoint/2010/main" val="705160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505200" y="6356350"/>
            <a:ext cx="2133600" cy="365125"/>
          </a:xfrm>
          <a:prstGeom prst="rect">
            <a:avLst/>
          </a:prstGeom>
        </p:spPr>
        <p:txBody>
          <a:bodyPr/>
          <a:lstStyle/>
          <a:p>
            <a:fld id="{AD497D46-7037-2E4B-9860-7E8BB84D8CB6}" type="datetime1">
              <a:rPr lang="en-US" smtClean="0"/>
              <a:t>12/2/2021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496936" y="1111533"/>
            <a:ext cx="1060153" cy="365125"/>
          </a:xfrm>
          <a:prstGeom prst="rect">
            <a:avLst/>
          </a:prstGeom>
        </p:spPr>
        <p:txBody>
          <a:bodyPr/>
          <a:lstStyle/>
          <a:p>
            <a:fld id="{0F2138E9-F80A-254C-AE21-2C34AC837E09}" type="slidenum">
              <a:rPr lang="en-US" smtClean="0"/>
              <a:pPr/>
              <a:t>‹#›</a:t>
            </a:fld>
            <a:endParaRPr lang="en-US"/>
          </a:p>
        </p:txBody>
      </p:sp>
    </p:spTree>
    <p:extLst>
      <p:ext uri="{BB962C8B-B14F-4D97-AF65-F5344CB8AC3E}">
        <p14:creationId xmlns:p14="http://schemas.microsoft.com/office/powerpoint/2010/main" val="2701822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505200" y="6356350"/>
            <a:ext cx="2133600" cy="365125"/>
          </a:xfrm>
          <a:prstGeom prst="rect">
            <a:avLst/>
          </a:prstGeom>
        </p:spPr>
        <p:txBody>
          <a:bodyPr/>
          <a:lstStyle/>
          <a:p>
            <a:fld id="{173F53A8-5969-CA49-83CC-9E76A048E6C6}" type="datetime1">
              <a:rPr lang="en-US" smtClean="0"/>
              <a:t>12/2/2021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496936" y="1111533"/>
            <a:ext cx="1060153" cy="365125"/>
          </a:xfrm>
          <a:prstGeom prst="rect">
            <a:avLst/>
          </a:prstGeom>
        </p:spPr>
        <p:txBody>
          <a:bodyPr/>
          <a:lstStyle/>
          <a:p>
            <a:fld id="{0F2138E9-F80A-254C-AE21-2C34AC837E09}" type="slidenum">
              <a:rPr lang="en-US" smtClean="0"/>
              <a:pPr/>
              <a:t>‹#›</a:t>
            </a:fld>
            <a:endParaRPr lang="en-US"/>
          </a:p>
        </p:txBody>
      </p:sp>
    </p:spTree>
    <p:extLst>
      <p:ext uri="{BB962C8B-B14F-4D97-AF65-F5344CB8AC3E}">
        <p14:creationId xmlns:p14="http://schemas.microsoft.com/office/powerpoint/2010/main" val="275644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505200" y="6356350"/>
            <a:ext cx="2133600" cy="365125"/>
          </a:xfrm>
          <a:prstGeom prst="rect">
            <a:avLst/>
          </a:prstGeom>
        </p:spPr>
        <p:txBody>
          <a:bodyPr/>
          <a:lstStyle/>
          <a:p>
            <a:fld id="{68BA6E09-184B-8046-B5A5-EA43E49077E6}" type="datetime1">
              <a:rPr lang="en-US" smtClean="0"/>
              <a:t>12/2/2021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496936" y="1111533"/>
            <a:ext cx="1060153" cy="365125"/>
          </a:xfrm>
          <a:prstGeom prst="rect">
            <a:avLst/>
          </a:prstGeom>
        </p:spPr>
        <p:txBody>
          <a:bodyPr/>
          <a:lstStyle/>
          <a:p>
            <a:fld id="{0F2138E9-F80A-254C-AE21-2C34AC837E09}" type="slidenum">
              <a:rPr lang="en-US" smtClean="0"/>
              <a:pPr/>
              <a:t>‹#›</a:t>
            </a:fld>
            <a:endParaRPr lang="en-US"/>
          </a:p>
        </p:txBody>
      </p:sp>
    </p:spTree>
    <p:extLst>
      <p:ext uri="{BB962C8B-B14F-4D97-AF65-F5344CB8AC3E}">
        <p14:creationId xmlns:p14="http://schemas.microsoft.com/office/powerpoint/2010/main" val="2852938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xfrm>
            <a:off x="4449997" y="6536531"/>
            <a:ext cx="239245" cy="228028"/>
          </a:xfrm>
          <a:prstGeom prst="rect">
            <a:avLst/>
          </a:prstGeom>
        </p:spPr>
        <p:txBody>
          <a:bodyPr lIns="91435" tIns="45718" rIns="91435" bIns="45718"/>
          <a:lstStyle/>
          <a:p>
            <a:fld id="{86CB4B4D-7CA3-9044-876B-883B54F8677D}" type="slidenum">
              <a:t>‹#›</a:t>
            </a:fld>
            <a:endParaRPr/>
          </a:p>
        </p:txBody>
      </p:sp>
    </p:spTree>
    <p:extLst>
      <p:ext uri="{BB962C8B-B14F-4D97-AF65-F5344CB8AC3E}">
        <p14:creationId xmlns:p14="http://schemas.microsoft.com/office/powerpoint/2010/main" val="368539071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505200" y="6356350"/>
            <a:ext cx="2133600" cy="365125"/>
          </a:xfrm>
          <a:prstGeom prst="rect">
            <a:avLst/>
          </a:prstGeom>
        </p:spPr>
        <p:txBody>
          <a:bodyPr/>
          <a:lstStyle/>
          <a:p>
            <a:fld id="{B58C7769-A9B2-3342-B943-EC3DB3F896BC}" type="datetime1">
              <a:rPr lang="en-US" smtClean="0"/>
              <a:t>12/2/2021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496936" y="1111533"/>
            <a:ext cx="1060153" cy="365125"/>
          </a:xfrm>
          <a:prstGeom prst="rect">
            <a:avLst/>
          </a:prstGeom>
        </p:spPr>
        <p:txBody>
          <a:bodyPr/>
          <a:lstStyle/>
          <a:p>
            <a:fld id="{0F2138E9-F80A-254C-AE21-2C34AC837E09}" type="slidenum">
              <a:rPr lang="en-US" smtClean="0"/>
              <a:pPr/>
              <a:t>‹#›</a:t>
            </a:fld>
            <a:endParaRPr lang="en-US"/>
          </a:p>
        </p:txBody>
      </p:sp>
    </p:spTree>
    <p:extLst>
      <p:ext uri="{BB962C8B-B14F-4D97-AF65-F5344CB8AC3E}">
        <p14:creationId xmlns:p14="http://schemas.microsoft.com/office/powerpoint/2010/main" val="1720873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505200" y="6356350"/>
            <a:ext cx="2133600" cy="365125"/>
          </a:xfrm>
          <a:prstGeom prst="rect">
            <a:avLst/>
          </a:prstGeom>
        </p:spPr>
        <p:txBody>
          <a:bodyPr/>
          <a:lstStyle/>
          <a:p>
            <a:fld id="{BEE48D6D-251E-E449-A4A8-A7CDB0780D3B}" type="datetime1">
              <a:rPr lang="en-US" smtClean="0"/>
              <a:t>12/2/2021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496936" y="1111533"/>
            <a:ext cx="1060153" cy="365125"/>
          </a:xfrm>
          <a:prstGeom prst="rect">
            <a:avLst/>
          </a:prstGeom>
        </p:spPr>
        <p:txBody>
          <a:bodyPr/>
          <a:lstStyle/>
          <a:p>
            <a:fld id="{0F2138E9-F80A-254C-AE21-2C34AC837E09}" type="slidenum">
              <a:rPr lang="en-US" smtClean="0"/>
              <a:pPr/>
              <a:t>‹#›</a:t>
            </a:fld>
            <a:endParaRPr lang="en-US"/>
          </a:p>
        </p:txBody>
      </p:sp>
    </p:spTree>
    <p:extLst>
      <p:ext uri="{BB962C8B-B14F-4D97-AF65-F5344CB8AC3E}">
        <p14:creationId xmlns:p14="http://schemas.microsoft.com/office/powerpoint/2010/main" val="1027358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505200" y="6356350"/>
            <a:ext cx="2133600" cy="365125"/>
          </a:xfrm>
          <a:prstGeom prst="rect">
            <a:avLst/>
          </a:prstGeom>
        </p:spPr>
        <p:txBody>
          <a:bodyPr/>
          <a:lstStyle/>
          <a:p>
            <a:fld id="{FD05C5E1-7C51-5C4F-9365-012703C18A2A}" type="datetime1">
              <a:rPr lang="en-US" smtClean="0"/>
              <a:t>12/2/2021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496936" y="1111533"/>
            <a:ext cx="1060153" cy="365125"/>
          </a:xfrm>
          <a:prstGeom prst="rect">
            <a:avLst/>
          </a:prstGeom>
        </p:spPr>
        <p:txBody>
          <a:bodyPr/>
          <a:lstStyle/>
          <a:p>
            <a:fld id="{0F2138E9-F80A-254C-AE21-2C34AC837E09}" type="slidenum">
              <a:rPr lang="en-US" smtClean="0"/>
              <a:pPr/>
              <a:t>‹#›</a:t>
            </a:fld>
            <a:endParaRPr lang="en-US"/>
          </a:p>
        </p:txBody>
      </p:sp>
    </p:spTree>
    <p:extLst>
      <p:ext uri="{BB962C8B-B14F-4D97-AF65-F5344CB8AC3E}">
        <p14:creationId xmlns:p14="http://schemas.microsoft.com/office/powerpoint/2010/main" val="1207261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505200" y="6356350"/>
            <a:ext cx="2133600" cy="365125"/>
          </a:xfrm>
          <a:prstGeom prst="rect">
            <a:avLst/>
          </a:prstGeom>
        </p:spPr>
        <p:txBody>
          <a:bodyPr/>
          <a:lstStyle/>
          <a:p>
            <a:fld id="{562772C3-5F34-C04C-BD20-37CD629C35CB}" type="datetime1">
              <a:rPr lang="en-US" smtClean="0"/>
              <a:t>12/2/2021</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496936" y="1111533"/>
            <a:ext cx="1060153" cy="365125"/>
          </a:xfrm>
          <a:prstGeom prst="rect">
            <a:avLst/>
          </a:prstGeom>
        </p:spPr>
        <p:txBody>
          <a:bodyPr/>
          <a:lstStyle/>
          <a:p>
            <a:fld id="{0F2138E9-F80A-254C-AE21-2C34AC837E09}" type="slidenum">
              <a:rPr lang="en-US" smtClean="0"/>
              <a:pPr/>
              <a:t>‹#›</a:t>
            </a:fld>
            <a:endParaRPr lang="en-US"/>
          </a:p>
        </p:txBody>
      </p:sp>
    </p:spTree>
    <p:extLst>
      <p:ext uri="{BB962C8B-B14F-4D97-AF65-F5344CB8AC3E}">
        <p14:creationId xmlns:p14="http://schemas.microsoft.com/office/powerpoint/2010/main" val="4106277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3505200" y="6356350"/>
            <a:ext cx="2133600" cy="365125"/>
          </a:xfrm>
          <a:prstGeom prst="rect">
            <a:avLst/>
          </a:prstGeom>
        </p:spPr>
        <p:txBody>
          <a:bodyPr/>
          <a:lstStyle/>
          <a:p>
            <a:fld id="{113F387E-81CF-694B-9D21-1726DFA2B420}" type="datetime1">
              <a:rPr lang="en-US" smtClean="0"/>
              <a:t>12/2/2021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496936" y="1111533"/>
            <a:ext cx="1060153" cy="365125"/>
          </a:xfrm>
          <a:prstGeom prst="rect">
            <a:avLst/>
          </a:prstGeom>
        </p:spPr>
        <p:txBody>
          <a:bodyPr/>
          <a:lstStyle/>
          <a:p>
            <a:fld id="{0F2138E9-F80A-254C-AE21-2C34AC837E09}" type="slidenum">
              <a:rPr lang="en-US" smtClean="0"/>
              <a:pPr/>
              <a:t>‹#›</a:t>
            </a:fld>
            <a:endParaRPr lang="en-US"/>
          </a:p>
        </p:txBody>
      </p:sp>
    </p:spTree>
    <p:extLst>
      <p:ext uri="{BB962C8B-B14F-4D97-AF65-F5344CB8AC3E}">
        <p14:creationId xmlns:p14="http://schemas.microsoft.com/office/powerpoint/2010/main" val="4167817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505200" y="6356350"/>
            <a:ext cx="2133600" cy="365125"/>
          </a:xfrm>
          <a:prstGeom prst="rect">
            <a:avLst/>
          </a:prstGeom>
        </p:spPr>
        <p:txBody>
          <a:bodyPr/>
          <a:lstStyle/>
          <a:p>
            <a:fld id="{D790DB37-4280-AB46-BE1D-C23F92FC78FC}" type="datetime1">
              <a:rPr lang="en-US" smtClean="0"/>
              <a:t>12/2/2021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496936" y="1111533"/>
            <a:ext cx="1060153" cy="365125"/>
          </a:xfrm>
          <a:prstGeom prst="rect">
            <a:avLst/>
          </a:prstGeom>
        </p:spPr>
        <p:txBody>
          <a:bodyPr/>
          <a:lstStyle/>
          <a:p>
            <a:fld id="{0F2138E9-F80A-254C-AE21-2C34AC837E09}" type="slidenum">
              <a:rPr lang="en-US" smtClean="0"/>
              <a:pPr/>
              <a:t>‹#›</a:t>
            </a:fld>
            <a:endParaRPr lang="en-US"/>
          </a:p>
        </p:txBody>
      </p:sp>
    </p:spTree>
    <p:extLst>
      <p:ext uri="{BB962C8B-B14F-4D97-AF65-F5344CB8AC3E}">
        <p14:creationId xmlns:p14="http://schemas.microsoft.com/office/powerpoint/2010/main" val="896000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505200" y="6356350"/>
            <a:ext cx="2133600" cy="365125"/>
          </a:xfrm>
          <a:prstGeom prst="rect">
            <a:avLst/>
          </a:prstGeom>
        </p:spPr>
        <p:txBody>
          <a:bodyPr/>
          <a:lstStyle/>
          <a:p>
            <a:fld id="{E93B311B-6822-9646-8AF6-ED1426C189C3}" type="datetime1">
              <a:rPr lang="en-US" smtClean="0"/>
              <a:t>12/2/2021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496936" y="1111533"/>
            <a:ext cx="1060153" cy="365125"/>
          </a:xfrm>
          <a:prstGeom prst="rect">
            <a:avLst/>
          </a:prstGeom>
        </p:spPr>
        <p:txBody>
          <a:bodyPr/>
          <a:lstStyle/>
          <a:p>
            <a:fld id="{0F2138E9-F80A-254C-AE21-2C34AC837E09}" type="slidenum">
              <a:rPr lang="en-US" smtClean="0"/>
              <a:pPr/>
              <a:t>‹#›</a:t>
            </a:fld>
            <a:endParaRPr lang="en-US"/>
          </a:p>
        </p:txBody>
      </p:sp>
    </p:spTree>
    <p:extLst>
      <p:ext uri="{BB962C8B-B14F-4D97-AF65-F5344CB8AC3E}">
        <p14:creationId xmlns:p14="http://schemas.microsoft.com/office/powerpoint/2010/main" val="4289755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505200" y="6356350"/>
            <a:ext cx="2133600" cy="365125"/>
          </a:xfrm>
          <a:prstGeom prst="rect">
            <a:avLst/>
          </a:prstGeom>
        </p:spPr>
        <p:txBody>
          <a:bodyPr/>
          <a:lstStyle/>
          <a:p>
            <a:fld id="{D711C39F-0761-6A48-9053-5F9345CBDD15}" type="datetime1">
              <a:rPr lang="en-US" smtClean="0"/>
              <a:t>12/2/2021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496936" y="1111533"/>
            <a:ext cx="1060153" cy="365125"/>
          </a:xfrm>
          <a:prstGeom prst="rect">
            <a:avLst/>
          </a:prstGeom>
        </p:spPr>
        <p:txBody>
          <a:bodyPr/>
          <a:lstStyle/>
          <a:p>
            <a:fld id="{0F2138E9-F80A-254C-AE21-2C34AC837E09}" type="slidenum">
              <a:rPr lang="en-US" smtClean="0"/>
              <a:pPr/>
              <a:t>‹#›</a:t>
            </a:fld>
            <a:endParaRPr lang="en-US"/>
          </a:p>
        </p:txBody>
      </p:sp>
    </p:spTree>
    <p:extLst>
      <p:ext uri="{BB962C8B-B14F-4D97-AF65-F5344CB8AC3E}">
        <p14:creationId xmlns:p14="http://schemas.microsoft.com/office/powerpoint/2010/main" val="558775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60800" y="175251"/>
            <a:ext cx="4826000" cy="73667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7" name="Straight Connector 16"/>
          <p:cNvCxnSpPr/>
          <p:nvPr/>
        </p:nvCxnSpPr>
        <p:spPr>
          <a:xfrm flipV="1">
            <a:off x="3750156" y="2"/>
            <a:ext cx="0" cy="1120396"/>
          </a:xfrm>
          <a:prstGeom prst="line">
            <a:avLst/>
          </a:prstGeom>
          <a:ln w="76200" cmpd="sng">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userDrawn="1"/>
        </p:nvGrpSpPr>
        <p:grpSpPr>
          <a:xfrm>
            <a:off x="97944" y="41524"/>
            <a:ext cx="3407256" cy="900988"/>
            <a:chOff x="97944" y="16124"/>
            <a:chExt cx="3178656" cy="840539"/>
          </a:xfrm>
        </p:grpSpPr>
        <p:pic>
          <p:nvPicPr>
            <p:cNvPr id="9" name="Picture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7944" y="38955"/>
              <a:ext cx="2299802" cy="817708"/>
            </a:xfrm>
            <a:prstGeom prst="rect">
              <a:avLst/>
            </a:prstGeom>
          </p:spPr>
        </p:pic>
        <p:pic>
          <p:nvPicPr>
            <p:cNvPr id="13" name="Picture 12"/>
            <p:cNvPicPr/>
            <p:nvPr userDrawn="1"/>
          </p:nvPicPr>
          <p:blipFill>
            <a:blip r:embed="rId15"/>
            <a:srcRect/>
            <a:stretch>
              <a:fillRect/>
            </a:stretch>
          </p:blipFill>
          <p:spPr bwMode="auto">
            <a:xfrm>
              <a:off x="2379933" y="16124"/>
              <a:ext cx="896667" cy="834429"/>
            </a:xfrm>
            <a:prstGeom prst="rect">
              <a:avLst/>
            </a:prstGeom>
            <a:noFill/>
            <a:ln w="9525">
              <a:noFill/>
              <a:miter lim="800000"/>
              <a:headEnd/>
              <a:tailEnd/>
            </a:ln>
          </p:spPr>
        </p:pic>
      </p:grpSp>
      <p:pic>
        <p:nvPicPr>
          <p:cNvPr id="10" name="Picture 9"/>
          <p:cNvPicPr>
            <a:picLocks noChangeAspect="1"/>
          </p:cNvPicPr>
          <p:nvPr userDrawn="1"/>
        </p:nvPicPr>
        <p:blipFill>
          <a:blip r:embed="rId16"/>
          <a:stretch>
            <a:fillRect/>
          </a:stretch>
        </p:blipFill>
        <p:spPr>
          <a:xfrm>
            <a:off x="-21772" y="989771"/>
            <a:ext cx="9143999" cy="152399"/>
          </a:xfrm>
          <a:prstGeom prst="rect">
            <a:avLst/>
          </a:prstGeom>
        </p:spPr>
      </p:pic>
    </p:spTree>
    <p:extLst>
      <p:ext uri="{BB962C8B-B14F-4D97-AF65-F5344CB8AC3E}">
        <p14:creationId xmlns:p14="http://schemas.microsoft.com/office/powerpoint/2010/main" val="3775793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457200" rtl="0" eaLnBrk="1" latinLnBrk="0" hangingPunct="1">
        <a:spcBef>
          <a:spcPct val="0"/>
        </a:spcBef>
        <a:buNone/>
        <a:defRPr sz="3600" kern="1200">
          <a:solidFill>
            <a:schemeClr val="accent1">
              <a:lumMod val="7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C3D07-F821-4681-A791-3B3BF1D27D7B}"/>
              </a:ext>
            </a:extLst>
          </p:cNvPr>
          <p:cNvSpPr>
            <a:spLocks noGrp="1"/>
          </p:cNvSpPr>
          <p:nvPr>
            <p:ph type="ctrTitle"/>
          </p:nvPr>
        </p:nvSpPr>
        <p:spPr>
          <a:xfrm>
            <a:off x="335280" y="1737360"/>
            <a:ext cx="8351520" cy="2089299"/>
          </a:xfrm>
        </p:spPr>
        <p:txBody>
          <a:bodyPr>
            <a:noAutofit/>
          </a:bodyPr>
          <a:lstStyle/>
          <a:p>
            <a:r>
              <a:rPr lang="en-US" sz="4400" dirty="0"/>
              <a:t>Towards the Design of Higher Capacity Peroxisomes in </a:t>
            </a:r>
            <a:r>
              <a:rPr lang="en-US" sz="4400" i="1" dirty="0"/>
              <a:t>Saccharomyces cerevisiae</a:t>
            </a:r>
            <a:endParaRPr lang="en-US" sz="4400" dirty="0"/>
          </a:p>
        </p:txBody>
      </p:sp>
      <p:sp>
        <p:nvSpPr>
          <p:cNvPr id="3" name="Subtitle 2">
            <a:extLst>
              <a:ext uri="{FF2B5EF4-FFF2-40B4-BE49-F238E27FC236}">
                <a16:creationId xmlns:a16="http://schemas.microsoft.com/office/drawing/2014/main" id="{AF61121A-9DB2-45A1-809A-1A556D85A655}"/>
              </a:ext>
            </a:extLst>
          </p:cNvPr>
          <p:cNvSpPr>
            <a:spLocks noGrp="1"/>
          </p:cNvSpPr>
          <p:nvPr>
            <p:ph type="subTitle" idx="1"/>
          </p:nvPr>
        </p:nvSpPr>
        <p:spPr>
          <a:xfrm>
            <a:off x="1143000" y="4254880"/>
            <a:ext cx="6858000" cy="1972027"/>
          </a:xfrm>
        </p:spPr>
        <p:txBody>
          <a:bodyPr>
            <a:normAutofit/>
          </a:bodyPr>
          <a:lstStyle/>
          <a:p>
            <a:r>
              <a:rPr lang="en-US" sz="2800" dirty="0">
                <a:solidFill>
                  <a:schemeClr val="tx1"/>
                </a:solidFill>
              </a:rPr>
              <a:t>Jordan Baker</a:t>
            </a:r>
          </a:p>
          <a:p>
            <a:r>
              <a:rPr lang="en-US" sz="2800" dirty="0">
                <a:solidFill>
                  <a:schemeClr val="tx1"/>
                </a:solidFill>
              </a:rPr>
              <a:t>Center for Cellular Construction</a:t>
            </a:r>
          </a:p>
          <a:p>
            <a:r>
              <a:rPr lang="en-US" sz="1600" dirty="0" err="1">
                <a:solidFill>
                  <a:schemeClr val="tx1"/>
                </a:solidFill>
              </a:rPr>
              <a:t>Dueber</a:t>
            </a:r>
            <a:r>
              <a:rPr lang="en-US" sz="1600" dirty="0">
                <a:solidFill>
                  <a:schemeClr val="tx1"/>
                </a:solidFill>
              </a:rPr>
              <a:t> Lab, UC Berkeley</a:t>
            </a:r>
          </a:p>
          <a:p>
            <a:r>
              <a:rPr lang="en-US" sz="1600" dirty="0">
                <a:solidFill>
                  <a:schemeClr val="tx1"/>
                </a:solidFill>
              </a:rPr>
              <a:t>Quarterly Meeting</a:t>
            </a:r>
          </a:p>
          <a:p>
            <a:r>
              <a:rPr lang="en-US" sz="1600" dirty="0">
                <a:solidFill>
                  <a:schemeClr val="tx1"/>
                </a:solidFill>
              </a:rPr>
              <a:t>December 3, 2021</a:t>
            </a:r>
          </a:p>
        </p:txBody>
      </p:sp>
    </p:spTree>
    <p:extLst>
      <p:ext uri="{BB962C8B-B14F-4D97-AF65-F5344CB8AC3E}">
        <p14:creationId xmlns:p14="http://schemas.microsoft.com/office/powerpoint/2010/main" val="2119195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C0CFF-D0DE-43AE-8D61-F1BBC155AFA1}"/>
              </a:ext>
            </a:extLst>
          </p:cNvPr>
          <p:cNvSpPr>
            <a:spLocks noGrp="1"/>
          </p:cNvSpPr>
          <p:nvPr>
            <p:ph type="title"/>
          </p:nvPr>
        </p:nvSpPr>
        <p:spPr>
          <a:xfrm>
            <a:off x="3860800" y="93058"/>
            <a:ext cx="5129088" cy="736673"/>
          </a:xfrm>
        </p:spPr>
        <p:txBody>
          <a:bodyPr>
            <a:noAutofit/>
          </a:bodyPr>
          <a:lstStyle/>
          <a:p>
            <a:r>
              <a:rPr lang="en-US" sz="2800" dirty="0"/>
              <a:t>Knocking Out </a:t>
            </a:r>
            <a:r>
              <a:rPr lang="en-US" sz="2800" dirty="0" err="1"/>
              <a:t>Pexophagy</a:t>
            </a:r>
            <a:r>
              <a:rPr lang="en-US" sz="2800" dirty="0"/>
              <a:t> Genes Increases Peroxisome Capacity</a:t>
            </a:r>
          </a:p>
        </p:txBody>
      </p:sp>
      <p:graphicFrame>
        <p:nvGraphicFramePr>
          <p:cNvPr id="4" name="Content Placeholder 6">
            <a:extLst>
              <a:ext uri="{FF2B5EF4-FFF2-40B4-BE49-F238E27FC236}">
                <a16:creationId xmlns:a16="http://schemas.microsoft.com/office/drawing/2014/main" id="{AFF5988E-6A50-46F7-B6AE-AA3F0713E653}"/>
              </a:ext>
            </a:extLst>
          </p:cNvPr>
          <p:cNvGraphicFramePr>
            <a:graphicFrameLocks noGrp="1"/>
          </p:cNvGraphicFramePr>
          <p:nvPr>
            <p:ph idx="1"/>
            <p:extLst>
              <p:ext uri="{D42A27DB-BD31-4B8C-83A1-F6EECF244321}">
                <p14:modId xmlns:p14="http://schemas.microsoft.com/office/powerpoint/2010/main" val="3245515593"/>
              </p:ext>
            </p:extLst>
          </p:nvPr>
        </p:nvGraphicFramePr>
        <p:xfrm>
          <a:off x="71920" y="1322797"/>
          <a:ext cx="8825500" cy="50266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29659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D495A-E6DF-4DC3-8BD3-CE1DD3D16090}"/>
              </a:ext>
            </a:extLst>
          </p:cNvPr>
          <p:cNvSpPr>
            <a:spLocks noGrp="1"/>
          </p:cNvSpPr>
          <p:nvPr>
            <p:ph type="title"/>
          </p:nvPr>
        </p:nvSpPr>
        <p:spPr>
          <a:xfrm>
            <a:off x="3780890" y="175251"/>
            <a:ext cx="5270643" cy="736673"/>
          </a:xfrm>
        </p:spPr>
        <p:txBody>
          <a:bodyPr>
            <a:noAutofit/>
          </a:bodyPr>
          <a:lstStyle/>
          <a:p>
            <a:r>
              <a:rPr lang="en-US" sz="2400" dirty="0"/>
              <a:t>Combining Knockouts and Overexpression Exceeds Natural Capacity</a:t>
            </a:r>
          </a:p>
        </p:txBody>
      </p:sp>
      <p:graphicFrame>
        <p:nvGraphicFramePr>
          <p:cNvPr id="4" name="Content Placeholder 3">
            <a:extLst>
              <a:ext uri="{FF2B5EF4-FFF2-40B4-BE49-F238E27FC236}">
                <a16:creationId xmlns:a16="http://schemas.microsoft.com/office/drawing/2014/main" id="{74230E86-4542-470C-9510-E30CC30B43E7}"/>
              </a:ext>
            </a:extLst>
          </p:cNvPr>
          <p:cNvGraphicFramePr>
            <a:graphicFrameLocks noGrp="1"/>
          </p:cNvGraphicFramePr>
          <p:nvPr>
            <p:ph idx="1"/>
            <p:extLst>
              <p:ext uri="{D42A27DB-BD31-4B8C-83A1-F6EECF244321}">
                <p14:modId xmlns:p14="http://schemas.microsoft.com/office/powerpoint/2010/main" val="1832759904"/>
              </p:ext>
            </p:extLst>
          </p:nvPr>
        </p:nvGraphicFramePr>
        <p:xfrm>
          <a:off x="210619" y="1291974"/>
          <a:ext cx="8840913" cy="55660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14465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18DC97-367E-4933-8084-603F47F0FBC9}"/>
              </a:ext>
            </a:extLst>
          </p:cNvPr>
          <p:cNvPicPr>
            <a:picLocks noChangeAspect="1"/>
          </p:cNvPicPr>
          <p:nvPr/>
        </p:nvPicPr>
        <p:blipFill>
          <a:blip r:embed="rId3"/>
          <a:stretch>
            <a:fillRect/>
          </a:stretch>
        </p:blipFill>
        <p:spPr>
          <a:xfrm>
            <a:off x="5624945" y="3922191"/>
            <a:ext cx="2149477" cy="1889808"/>
          </a:xfrm>
          <a:prstGeom prst="rect">
            <a:avLst/>
          </a:prstGeom>
        </p:spPr>
      </p:pic>
      <p:sp>
        <p:nvSpPr>
          <p:cNvPr id="7" name="TextBox 6">
            <a:extLst>
              <a:ext uri="{FF2B5EF4-FFF2-40B4-BE49-F238E27FC236}">
                <a16:creationId xmlns:a16="http://schemas.microsoft.com/office/drawing/2014/main" id="{D61350FD-9FA7-45BB-A490-C596434E21FC}"/>
              </a:ext>
            </a:extLst>
          </p:cNvPr>
          <p:cNvSpPr txBox="1"/>
          <p:nvPr/>
        </p:nvSpPr>
        <p:spPr>
          <a:xfrm>
            <a:off x="5716387" y="3892066"/>
            <a:ext cx="1911448" cy="300082"/>
          </a:xfrm>
          <a:prstGeom prst="rect">
            <a:avLst/>
          </a:prstGeom>
          <a:noFill/>
        </p:spPr>
        <p:txBody>
          <a:bodyPr wrap="square" rtlCol="0">
            <a:spAutoFit/>
          </a:bodyPr>
          <a:lstStyle/>
          <a:p>
            <a:r>
              <a:rPr lang="el-GR" sz="1350" dirty="0">
                <a:solidFill>
                  <a:schemeClr val="bg1"/>
                </a:solidFill>
              </a:rPr>
              <a:t>Δ</a:t>
            </a:r>
            <a:r>
              <a:rPr lang="en-US" sz="1350" dirty="0">
                <a:solidFill>
                  <a:schemeClr val="bg1"/>
                </a:solidFill>
              </a:rPr>
              <a:t>Atg11 + Pex5,4,1,17</a:t>
            </a:r>
          </a:p>
        </p:txBody>
      </p:sp>
      <p:pic>
        <p:nvPicPr>
          <p:cNvPr id="9" name="Picture 8">
            <a:extLst>
              <a:ext uri="{FF2B5EF4-FFF2-40B4-BE49-F238E27FC236}">
                <a16:creationId xmlns:a16="http://schemas.microsoft.com/office/drawing/2014/main" id="{54F496BD-E649-47C3-882E-3C7284A36712}"/>
              </a:ext>
            </a:extLst>
          </p:cNvPr>
          <p:cNvPicPr>
            <a:picLocks noChangeAspect="1"/>
          </p:cNvPicPr>
          <p:nvPr/>
        </p:nvPicPr>
        <p:blipFill>
          <a:blip r:embed="rId4"/>
          <a:stretch>
            <a:fillRect/>
          </a:stretch>
        </p:blipFill>
        <p:spPr>
          <a:xfrm>
            <a:off x="647099" y="1632030"/>
            <a:ext cx="2069180" cy="2178083"/>
          </a:xfrm>
          <a:prstGeom prst="rect">
            <a:avLst/>
          </a:prstGeom>
        </p:spPr>
      </p:pic>
      <p:sp>
        <p:nvSpPr>
          <p:cNvPr id="10" name="TextBox 9">
            <a:extLst>
              <a:ext uri="{FF2B5EF4-FFF2-40B4-BE49-F238E27FC236}">
                <a16:creationId xmlns:a16="http://schemas.microsoft.com/office/drawing/2014/main" id="{6568721C-8BA4-421C-B228-AD5E94549F1E}"/>
              </a:ext>
            </a:extLst>
          </p:cNvPr>
          <p:cNvSpPr txBox="1"/>
          <p:nvPr/>
        </p:nvSpPr>
        <p:spPr>
          <a:xfrm>
            <a:off x="796834" y="1632029"/>
            <a:ext cx="668215" cy="300082"/>
          </a:xfrm>
          <a:prstGeom prst="rect">
            <a:avLst/>
          </a:prstGeom>
          <a:noFill/>
        </p:spPr>
        <p:txBody>
          <a:bodyPr wrap="square" rtlCol="0">
            <a:spAutoFit/>
          </a:bodyPr>
          <a:lstStyle/>
          <a:p>
            <a:r>
              <a:rPr lang="en-US" sz="1350" dirty="0">
                <a:solidFill>
                  <a:schemeClr val="bg1"/>
                </a:solidFill>
              </a:rPr>
              <a:t>WT</a:t>
            </a:r>
          </a:p>
        </p:txBody>
      </p:sp>
      <p:pic>
        <p:nvPicPr>
          <p:cNvPr id="12" name="Picture 11">
            <a:extLst>
              <a:ext uri="{FF2B5EF4-FFF2-40B4-BE49-F238E27FC236}">
                <a16:creationId xmlns:a16="http://schemas.microsoft.com/office/drawing/2014/main" id="{E0A01F91-E393-4A69-8E58-56BB24A7DF24}"/>
              </a:ext>
            </a:extLst>
          </p:cNvPr>
          <p:cNvPicPr>
            <a:picLocks noChangeAspect="1"/>
          </p:cNvPicPr>
          <p:nvPr/>
        </p:nvPicPr>
        <p:blipFill>
          <a:blip r:embed="rId5"/>
          <a:stretch>
            <a:fillRect/>
          </a:stretch>
        </p:blipFill>
        <p:spPr>
          <a:xfrm>
            <a:off x="647099" y="3922191"/>
            <a:ext cx="2069180" cy="1888222"/>
          </a:xfrm>
          <a:prstGeom prst="rect">
            <a:avLst/>
          </a:prstGeom>
        </p:spPr>
      </p:pic>
      <p:sp>
        <p:nvSpPr>
          <p:cNvPr id="13" name="TextBox 12">
            <a:extLst>
              <a:ext uri="{FF2B5EF4-FFF2-40B4-BE49-F238E27FC236}">
                <a16:creationId xmlns:a16="http://schemas.microsoft.com/office/drawing/2014/main" id="{C9BB13B7-5533-44A4-854D-7F64C763D338}"/>
              </a:ext>
            </a:extLst>
          </p:cNvPr>
          <p:cNvSpPr txBox="1"/>
          <p:nvPr/>
        </p:nvSpPr>
        <p:spPr>
          <a:xfrm>
            <a:off x="826727" y="3922191"/>
            <a:ext cx="1889552" cy="507831"/>
          </a:xfrm>
          <a:prstGeom prst="rect">
            <a:avLst/>
          </a:prstGeom>
          <a:noFill/>
        </p:spPr>
        <p:txBody>
          <a:bodyPr wrap="square" rtlCol="0">
            <a:spAutoFit/>
          </a:bodyPr>
          <a:lstStyle/>
          <a:p>
            <a:r>
              <a:rPr lang="en-US" sz="1350" dirty="0">
                <a:solidFill>
                  <a:schemeClr val="bg1"/>
                </a:solidFill>
              </a:rPr>
              <a:t>WT – super long exposure</a:t>
            </a:r>
          </a:p>
        </p:txBody>
      </p:sp>
      <p:grpSp>
        <p:nvGrpSpPr>
          <p:cNvPr id="18" name="Group 17">
            <a:extLst>
              <a:ext uri="{FF2B5EF4-FFF2-40B4-BE49-F238E27FC236}">
                <a16:creationId xmlns:a16="http://schemas.microsoft.com/office/drawing/2014/main" id="{0733D144-3AD8-44F6-93C9-F86C63DB7D0D}"/>
              </a:ext>
            </a:extLst>
          </p:cNvPr>
          <p:cNvGrpSpPr/>
          <p:nvPr/>
        </p:nvGrpSpPr>
        <p:grpSpPr>
          <a:xfrm>
            <a:off x="2761363" y="1632029"/>
            <a:ext cx="2818499" cy="2178083"/>
            <a:chOff x="503386" y="3280679"/>
            <a:chExt cx="3010320" cy="1914792"/>
          </a:xfrm>
        </p:grpSpPr>
        <p:pic>
          <p:nvPicPr>
            <p:cNvPr id="15" name="Picture 14">
              <a:extLst>
                <a:ext uri="{FF2B5EF4-FFF2-40B4-BE49-F238E27FC236}">
                  <a16:creationId xmlns:a16="http://schemas.microsoft.com/office/drawing/2014/main" id="{3CA0A1F9-66FA-4DE5-B656-8C5D884AD7F6}"/>
                </a:ext>
              </a:extLst>
            </p:cNvPr>
            <p:cNvPicPr>
              <a:picLocks noChangeAspect="1"/>
            </p:cNvPicPr>
            <p:nvPr/>
          </p:nvPicPr>
          <p:blipFill>
            <a:blip r:embed="rId6"/>
            <a:stretch>
              <a:fillRect/>
            </a:stretch>
          </p:blipFill>
          <p:spPr>
            <a:xfrm>
              <a:off x="503386" y="3280679"/>
              <a:ext cx="3010320" cy="1914792"/>
            </a:xfrm>
            <a:prstGeom prst="rect">
              <a:avLst/>
            </a:prstGeom>
          </p:spPr>
        </p:pic>
        <p:pic>
          <p:nvPicPr>
            <p:cNvPr id="17" name="Picture 16">
              <a:extLst>
                <a:ext uri="{FF2B5EF4-FFF2-40B4-BE49-F238E27FC236}">
                  <a16:creationId xmlns:a16="http://schemas.microsoft.com/office/drawing/2014/main" id="{D85D58D4-FA65-428E-B829-FFC64895BDEB}"/>
                </a:ext>
              </a:extLst>
            </p:cNvPr>
            <p:cNvPicPr>
              <a:picLocks noChangeAspect="1"/>
            </p:cNvPicPr>
            <p:nvPr/>
          </p:nvPicPr>
          <p:blipFill>
            <a:blip r:embed="rId7"/>
            <a:stretch>
              <a:fillRect/>
            </a:stretch>
          </p:blipFill>
          <p:spPr>
            <a:xfrm>
              <a:off x="2761126" y="3293859"/>
              <a:ext cx="752580" cy="628738"/>
            </a:xfrm>
            <a:prstGeom prst="rect">
              <a:avLst/>
            </a:prstGeom>
          </p:spPr>
        </p:pic>
      </p:grpSp>
      <p:sp>
        <p:nvSpPr>
          <p:cNvPr id="19" name="TextBox 18">
            <a:extLst>
              <a:ext uri="{FF2B5EF4-FFF2-40B4-BE49-F238E27FC236}">
                <a16:creationId xmlns:a16="http://schemas.microsoft.com/office/drawing/2014/main" id="{9F01A94E-68DD-4652-81F2-FB99D9DE6984}"/>
              </a:ext>
            </a:extLst>
          </p:cNvPr>
          <p:cNvSpPr txBox="1"/>
          <p:nvPr/>
        </p:nvSpPr>
        <p:spPr>
          <a:xfrm>
            <a:off x="3914397" y="1671862"/>
            <a:ext cx="668215" cy="300082"/>
          </a:xfrm>
          <a:prstGeom prst="rect">
            <a:avLst/>
          </a:prstGeom>
          <a:noFill/>
        </p:spPr>
        <p:txBody>
          <a:bodyPr wrap="square" rtlCol="0">
            <a:spAutoFit/>
          </a:bodyPr>
          <a:lstStyle/>
          <a:p>
            <a:r>
              <a:rPr lang="en-US" sz="1350" dirty="0">
                <a:solidFill>
                  <a:schemeClr val="bg1"/>
                </a:solidFill>
              </a:rPr>
              <a:t>TFs</a:t>
            </a:r>
          </a:p>
        </p:txBody>
      </p:sp>
      <p:pic>
        <p:nvPicPr>
          <p:cNvPr id="21" name="Picture 20">
            <a:extLst>
              <a:ext uri="{FF2B5EF4-FFF2-40B4-BE49-F238E27FC236}">
                <a16:creationId xmlns:a16="http://schemas.microsoft.com/office/drawing/2014/main" id="{4A2FBC30-AE0A-447D-AB42-74DD4E251C9B}"/>
              </a:ext>
            </a:extLst>
          </p:cNvPr>
          <p:cNvPicPr>
            <a:picLocks noChangeAspect="1"/>
          </p:cNvPicPr>
          <p:nvPr/>
        </p:nvPicPr>
        <p:blipFill>
          <a:blip r:embed="rId8"/>
          <a:stretch>
            <a:fillRect/>
          </a:stretch>
        </p:blipFill>
        <p:spPr>
          <a:xfrm>
            <a:off x="5624945" y="1632434"/>
            <a:ext cx="2777651" cy="2177678"/>
          </a:xfrm>
          <a:prstGeom prst="rect">
            <a:avLst/>
          </a:prstGeom>
        </p:spPr>
      </p:pic>
      <p:sp>
        <p:nvSpPr>
          <p:cNvPr id="22" name="TextBox 21">
            <a:extLst>
              <a:ext uri="{FF2B5EF4-FFF2-40B4-BE49-F238E27FC236}">
                <a16:creationId xmlns:a16="http://schemas.microsoft.com/office/drawing/2014/main" id="{9E55784A-FB69-44F6-B615-7822697F1DE7}"/>
              </a:ext>
            </a:extLst>
          </p:cNvPr>
          <p:cNvSpPr txBox="1"/>
          <p:nvPr/>
        </p:nvSpPr>
        <p:spPr>
          <a:xfrm>
            <a:off x="6179870" y="1583571"/>
            <a:ext cx="1911448" cy="300082"/>
          </a:xfrm>
          <a:prstGeom prst="rect">
            <a:avLst/>
          </a:prstGeom>
          <a:noFill/>
        </p:spPr>
        <p:txBody>
          <a:bodyPr wrap="square" rtlCol="0">
            <a:spAutoFit/>
          </a:bodyPr>
          <a:lstStyle/>
          <a:p>
            <a:r>
              <a:rPr lang="en-US" sz="1350" dirty="0">
                <a:solidFill>
                  <a:schemeClr val="bg1"/>
                </a:solidFill>
              </a:rPr>
              <a:t>Pex5,4,1,17</a:t>
            </a:r>
          </a:p>
        </p:txBody>
      </p:sp>
      <p:grpSp>
        <p:nvGrpSpPr>
          <p:cNvPr id="27" name="Group 26">
            <a:extLst>
              <a:ext uri="{FF2B5EF4-FFF2-40B4-BE49-F238E27FC236}">
                <a16:creationId xmlns:a16="http://schemas.microsoft.com/office/drawing/2014/main" id="{7C9EFFA3-40F4-4705-826C-5C72E22A2F16}"/>
              </a:ext>
            </a:extLst>
          </p:cNvPr>
          <p:cNvGrpSpPr/>
          <p:nvPr/>
        </p:nvGrpSpPr>
        <p:grpSpPr>
          <a:xfrm>
            <a:off x="2761363" y="3922191"/>
            <a:ext cx="2818499" cy="1889808"/>
            <a:chOff x="6325190" y="3217185"/>
            <a:chExt cx="3002215" cy="1934557"/>
          </a:xfrm>
        </p:grpSpPr>
        <p:pic>
          <p:nvPicPr>
            <p:cNvPr id="24" name="Picture 23">
              <a:extLst>
                <a:ext uri="{FF2B5EF4-FFF2-40B4-BE49-F238E27FC236}">
                  <a16:creationId xmlns:a16="http://schemas.microsoft.com/office/drawing/2014/main" id="{5E550257-EAB3-4FF9-9B07-EC8581B881EC}"/>
                </a:ext>
              </a:extLst>
            </p:cNvPr>
            <p:cNvPicPr>
              <a:picLocks noChangeAspect="1"/>
            </p:cNvPicPr>
            <p:nvPr/>
          </p:nvPicPr>
          <p:blipFill>
            <a:blip r:embed="rId9"/>
            <a:stretch>
              <a:fillRect/>
            </a:stretch>
          </p:blipFill>
          <p:spPr>
            <a:xfrm>
              <a:off x="6325190" y="3217185"/>
              <a:ext cx="3002215" cy="1932933"/>
            </a:xfrm>
            <a:prstGeom prst="rect">
              <a:avLst/>
            </a:prstGeom>
          </p:spPr>
        </p:pic>
        <p:pic>
          <p:nvPicPr>
            <p:cNvPr id="26" name="Picture 25">
              <a:extLst>
                <a:ext uri="{FF2B5EF4-FFF2-40B4-BE49-F238E27FC236}">
                  <a16:creationId xmlns:a16="http://schemas.microsoft.com/office/drawing/2014/main" id="{C22359CB-8736-4276-BDDD-7E66714B773E}"/>
                </a:ext>
              </a:extLst>
            </p:cNvPr>
            <p:cNvPicPr>
              <a:picLocks noChangeAspect="1"/>
            </p:cNvPicPr>
            <p:nvPr/>
          </p:nvPicPr>
          <p:blipFill>
            <a:blip r:embed="rId10"/>
            <a:stretch>
              <a:fillRect/>
            </a:stretch>
          </p:blipFill>
          <p:spPr>
            <a:xfrm>
              <a:off x="6789706" y="4735909"/>
              <a:ext cx="1060066" cy="415833"/>
            </a:xfrm>
            <a:prstGeom prst="rect">
              <a:avLst/>
            </a:prstGeom>
          </p:spPr>
        </p:pic>
      </p:grpSp>
      <p:sp>
        <p:nvSpPr>
          <p:cNvPr id="28" name="TextBox 27">
            <a:extLst>
              <a:ext uri="{FF2B5EF4-FFF2-40B4-BE49-F238E27FC236}">
                <a16:creationId xmlns:a16="http://schemas.microsoft.com/office/drawing/2014/main" id="{6465E86E-9906-4D4E-81A4-55875421A186}"/>
              </a:ext>
            </a:extLst>
          </p:cNvPr>
          <p:cNvSpPr txBox="1"/>
          <p:nvPr/>
        </p:nvSpPr>
        <p:spPr>
          <a:xfrm>
            <a:off x="3766802" y="3980998"/>
            <a:ext cx="807619" cy="300082"/>
          </a:xfrm>
          <a:prstGeom prst="rect">
            <a:avLst/>
          </a:prstGeom>
          <a:noFill/>
        </p:spPr>
        <p:txBody>
          <a:bodyPr wrap="square" rtlCol="0">
            <a:spAutoFit/>
          </a:bodyPr>
          <a:lstStyle/>
          <a:p>
            <a:r>
              <a:rPr lang="el-GR" sz="1350" dirty="0">
                <a:solidFill>
                  <a:schemeClr val="bg1"/>
                </a:solidFill>
              </a:rPr>
              <a:t>Δ</a:t>
            </a:r>
            <a:r>
              <a:rPr lang="en-US" sz="1350" dirty="0">
                <a:solidFill>
                  <a:schemeClr val="bg1"/>
                </a:solidFill>
              </a:rPr>
              <a:t>Atg11</a:t>
            </a:r>
          </a:p>
        </p:txBody>
      </p:sp>
      <p:pic>
        <p:nvPicPr>
          <p:cNvPr id="32" name="Picture 31">
            <a:extLst>
              <a:ext uri="{FF2B5EF4-FFF2-40B4-BE49-F238E27FC236}">
                <a16:creationId xmlns:a16="http://schemas.microsoft.com/office/drawing/2014/main" id="{33FE0392-EC7F-4CA9-8267-E80D39F3B3D0}"/>
              </a:ext>
            </a:extLst>
          </p:cNvPr>
          <p:cNvPicPr>
            <a:picLocks noChangeAspect="1"/>
          </p:cNvPicPr>
          <p:nvPr/>
        </p:nvPicPr>
        <p:blipFill>
          <a:blip r:embed="rId11"/>
          <a:stretch>
            <a:fillRect/>
          </a:stretch>
        </p:blipFill>
        <p:spPr>
          <a:xfrm>
            <a:off x="7581850" y="3922191"/>
            <a:ext cx="820747" cy="1889808"/>
          </a:xfrm>
          <a:prstGeom prst="rect">
            <a:avLst/>
          </a:prstGeom>
        </p:spPr>
      </p:pic>
    </p:spTree>
    <p:extLst>
      <p:ext uri="{BB962C8B-B14F-4D97-AF65-F5344CB8AC3E}">
        <p14:creationId xmlns:p14="http://schemas.microsoft.com/office/powerpoint/2010/main" val="3052381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66BE-B9BC-4DB7-8851-BB0A7508AE02}"/>
              </a:ext>
            </a:extLst>
          </p:cNvPr>
          <p:cNvSpPr>
            <a:spLocks noGrp="1"/>
          </p:cNvSpPr>
          <p:nvPr>
            <p:ph type="title"/>
          </p:nvPr>
        </p:nvSpPr>
        <p:spPr>
          <a:xfrm>
            <a:off x="3860800" y="175251"/>
            <a:ext cx="5180458" cy="736673"/>
          </a:xfrm>
        </p:spPr>
        <p:txBody>
          <a:bodyPr>
            <a:noAutofit/>
          </a:bodyPr>
          <a:lstStyle/>
          <a:p>
            <a:r>
              <a:rPr lang="en-US" sz="2800" dirty="0"/>
              <a:t>Next Steps: Use Machine Learning to Further Increase Capacity</a:t>
            </a:r>
          </a:p>
        </p:txBody>
      </p:sp>
      <p:sp>
        <p:nvSpPr>
          <p:cNvPr id="3" name="Content Placeholder 2">
            <a:extLst>
              <a:ext uri="{FF2B5EF4-FFF2-40B4-BE49-F238E27FC236}">
                <a16:creationId xmlns:a16="http://schemas.microsoft.com/office/drawing/2014/main" id="{F9F5FEEF-B9DF-44AF-98DF-F4901511B0D4}"/>
              </a:ext>
            </a:extLst>
          </p:cNvPr>
          <p:cNvSpPr>
            <a:spLocks noGrp="1"/>
          </p:cNvSpPr>
          <p:nvPr>
            <p:ph idx="1"/>
          </p:nvPr>
        </p:nvSpPr>
        <p:spPr>
          <a:xfrm>
            <a:off x="1428534" y="1090639"/>
            <a:ext cx="6256967" cy="567647"/>
          </a:xfrm>
        </p:spPr>
        <p:txBody>
          <a:bodyPr>
            <a:normAutofit fontScale="92500"/>
          </a:bodyPr>
          <a:lstStyle/>
          <a:p>
            <a:pPr marL="0" indent="0">
              <a:buNone/>
            </a:pPr>
            <a:r>
              <a:rPr lang="en-US" sz="2400" dirty="0">
                <a:solidFill>
                  <a:schemeClr val="tx1"/>
                </a:solidFill>
              </a:rPr>
              <a:t>High throughput library overexpression experiment</a:t>
            </a:r>
          </a:p>
        </p:txBody>
      </p:sp>
      <p:sp>
        <p:nvSpPr>
          <p:cNvPr id="4" name="Rectangle: Rounded Corners 3">
            <a:extLst>
              <a:ext uri="{FF2B5EF4-FFF2-40B4-BE49-F238E27FC236}">
                <a16:creationId xmlns:a16="http://schemas.microsoft.com/office/drawing/2014/main" id="{08C9E3FD-E3EC-4772-B4FB-BEBE32538632}"/>
              </a:ext>
            </a:extLst>
          </p:cNvPr>
          <p:cNvSpPr/>
          <p:nvPr/>
        </p:nvSpPr>
        <p:spPr>
          <a:xfrm>
            <a:off x="5576297" y="2050662"/>
            <a:ext cx="452063" cy="12329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843BEEE2-E48D-49DC-958A-4DD3BFD86108}"/>
              </a:ext>
            </a:extLst>
          </p:cNvPr>
          <p:cNvSpPr/>
          <p:nvPr/>
        </p:nvSpPr>
        <p:spPr>
          <a:xfrm>
            <a:off x="2975220" y="3594145"/>
            <a:ext cx="452063" cy="12329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89FC31C4-B24E-45E2-873D-A24C5FC0CB37}"/>
              </a:ext>
            </a:extLst>
          </p:cNvPr>
          <p:cNvSpPr/>
          <p:nvPr/>
        </p:nvSpPr>
        <p:spPr>
          <a:xfrm>
            <a:off x="5842995" y="1814589"/>
            <a:ext cx="452063" cy="12329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9B63803-D21C-44BA-88A8-AB4F963D34DA}"/>
              </a:ext>
            </a:extLst>
          </p:cNvPr>
          <p:cNvSpPr/>
          <p:nvPr/>
        </p:nvSpPr>
        <p:spPr>
          <a:xfrm>
            <a:off x="4898201" y="2050662"/>
            <a:ext cx="452063" cy="12329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E8BFD31-2341-45B2-B682-F86299E3BA1E}"/>
              </a:ext>
            </a:extLst>
          </p:cNvPr>
          <p:cNvSpPr/>
          <p:nvPr/>
        </p:nvSpPr>
        <p:spPr>
          <a:xfrm>
            <a:off x="6270658" y="2045595"/>
            <a:ext cx="452063" cy="12329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E25969E-88FC-45F3-96ED-30AB1DBC8A11}"/>
              </a:ext>
            </a:extLst>
          </p:cNvPr>
          <p:cNvSpPr/>
          <p:nvPr/>
        </p:nvSpPr>
        <p:spPr>
          <a:xfrm>
            <a:off x="6558333" y="1817735"/>
            <a:ext cx="452063" cy="12329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3C89EE55-A488-496E-8F99-C87E6ADB51D7}"/>
              </a:ext>
            </a:extLst>
          </p:cNvPr>
          <p:cNvSpPr/>
          <p:nvPr/>
        </p:nvSpPr>
        <p:spPr>
          <a:xfrm>
            <a:off x="6948754" y="2040388"/>
            <a:ext cx="452063" cy="123290"/>
          </a:xfrm>
          <a:prstGeom prst="round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FBA8BC-E7CF-4FE9-9F73-ACDCB9E366A2}"/>
              </a:ext>
            </a:extLst>
          </p:cNvPr>
          <p:cNvSpPr/>
          <p:nvPr/>
        </p:nvSpPr>
        <p:spPr>
          <a:xfrm>
            <a:off x="5124234" y="2300575"/>
            <a:ext cx="452063" cy="123290"/>
          </a:xfrm>
          <a:prstGeom prst="roundRect">
            <a:avLst/>
          </a:prstGeom>
          <a:solidFill>
            <a:schemeClr val="accent2">
              <a:lumMod val="40000"/>
              <a:lumOff val="60000"/>
            </a:schemeClr>
          </a:solidFill>
          <a:ln>
            <a:solidFill>
              <a:schemeClr val="accent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B7A509EA-1518-4AB4-950C-8F62B5BAE461}"/>
              </a:ext>
            </a:extLst>
          </p:cNvPr>
          <p:cNvSpPr/>
          <p:nvPr/>
        </p:nvSpPr>
        <p:spPr>
          <a:xfrm>
            <a:off x="5842995" y="2300575"/>
            <a:ext cx="452063" cy="123290"/>
          </a:xfrm>
          <a:prstGeom prst="roundRect">
            <a:avLst/>
          </a:prstGeom>
          <a:solidFill>
            <a:schemeClr val="tx1">
              <a:lumMod val="85000"/>
              <a:lumOff val="1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350E73EC-47D5-4A48-B43E-5504D0C36A12}"/>
              </a:ext>
            </a:extLst>
          </p:cNvPr>
          <p:cNvSpPr/>
          <p:nvPr/>
        </p:nvSpPr>
        <p:spPr>
          <a:xfrm>
            <a:off x="6558332" y="2300575"/>
            <a:ext cx="452063" cy="123290"/>
          </a:xfrm>
          <a:prstGeom prst="round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669F3E93-2D4B-4CD3-8D2E-6875E9FBB029}"/>
              </a:ext>
            </a:extLst>
          </p:cNvPr>
          <p:cNvGrpSpPr/>
          <p:nvPr/>
        </p:nvGrpSpPr>
        <p:grpSpPr>
          <a:xfrm>
            <a:off x="1818521" y="1686372"/>
            <a:ext cx="410967" cy="276523"/>
            <a:chOff x="554804" y="2045437"/>
            <a:chExt cx="410967" cy="276523"/>
          </a:xfrm>
        </p:grpSpPr>
        <p:cxnSp>
          <p:nvCxnSpPr>
            <p:cNvPr id="16" name="Straight Connector 15">
              <a:extLst>
                <a:ext uri="{FF2B5EF4-FFF2-40B4-BE49-F238E27FC236}">
                  <a16:creationId xmlns:a16="http://schemas.microsoft.com/office/drawing/2014/main" id="{2773B7A5-0244-4D99-9BC1-15C6C0180DF0}"/>
                </a:ext>
              </a:extLst>
            </p:cNvPr>
            <p:cNvCxnSpPr/>
            <p:nvPr/>
          </p:nvCxnSpPr>
          <p:spPr>
            <a:xfrm>
              <a:off x="554804" y="2321960"/>
              <a:ext cx="369870" cy="0"/>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id="{8BFD87B6-9314-4684-A732-6FDDC13966AF}"/>
                </a:ext>
              </a:extLst>
            </p:cNvPr>
            <p:cNvCxnSpPr>
              <a:cxnSpLocks/>
            </p:cNvCxnSpPr>
            <p:nvPr/>
          </p:nvCxnSpPr>
          <p:spPr>
            <a:xfrm flipV="1">
              <a:off x="708917" y="2045437"/>
              <a:ext cx="0" cy="276523"/>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2D2A3606-863F-47D1-AC21-BEEA11E32CE1}"/>
                </a:ext>
              </a:extLst>
            </p:cNvPr>
            <p:cNvCxnSpPr/>
            <p:nvPr/>
          </p:nvCxnSpPr>
          <p:spPr>
            <a:xfrm>
              <a:off x="698643" y="2045437"/>
              <a:ext cx="26712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22" name="Group 21">
            <a:extLst>
              <a:ext uri="{FF2B5EF4-FFF2-40B4-BE49-F238E27FC236}">
                <a16:creationId xmlns:a16="http://schemas.microsoft.com/office/drawing/2014/main" id="{EE307520-DB68-4BD3-A143-8FACA3E5EA70}"/>
              </a:ext>
            </a:extLst>
          </p:cNvPr>
          <p:cNvGrpSpPr/>
          <p:nvPr/>
        </p:nvGrpSpPr>
        <p:grpSpPr>
          <a:xfrm>
            <a:off x="2482062" y="1700510"/>
            <a:ext cx="410967" cy="276523"/>
            <a:chOff x="554804" y="2045437"/>
            <a:chExt cx="410967" cy="276523"/>
          </a:xfrm>
        </p:grpSpPr>
        <p:cxnSp>
          <p:nvCxnSpPr>
            <p:cNvPr id="23" name="Straight Connector 22">
              <a:extLst>
                <a:ext uri="{FF2B5EF4-FFF2-40B4-BE49-F238E27FC236}">
                  <a16:creationId xmlns:a16="http://schemas.microsoft.com/office/drawing/2014/main" id="{5C07E0F5-9B35-4BBD-B8E5-B5F831013A02}"/>
                </a:ext>
              </a:extLst>
            </p:cNvPr>
            <p:cNvCxnSpPr/>
            <p:nvPr/>
          </p:nvCxnSpPr>
          <p:spPr>
            <a:xfrm>
              <a:off x="554804" y="2321960"/>
              <a:ext cx="36987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6D62E110-B526-41B5-9A09-3089DC850C14}"/>
                </a:ext>
              </a:extLst>
            </p:cNvPr>
            <p:cNvCxnSpPr>
              <a:cxnSpLocks/>
            </p:cNvCxnSpPr>
            <p:nvPr/>
          </p:nvCxnSpPr>
          <p:spPr>
            <a:xfrm flipV="1">
              <a:off x="708917" y="2045437"/>
              <a:ext cx="0" cy="276523"/>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1334E9D3-7007-40EC-B05A-6E6B92E023A9}"/>
                </a:ext>
              </a:extLst>
            </p:cNvPr>
            <p:cNvCxnSpPr/>
            <p:nvPr/>
          </p:nvCxnSpPr>
          <p:spPr>
            <a:xfrm>
              <a:off x="698643" y="2045437"/>
              <a:ext cx="26712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26" name="Group 25">
            <a:extLst>
              <a:ext uri="{FF2B5EF4-FFF2-40B4-BE49-F238E27FC236}">
                <a16:creationId xmlns:a16="http://schemas.microsoft.com/office/drawing/2014/main" id="{F7A39AD5-FEA0-4A65-8D8E-F71332252533}"/>
              </a:ext>
            </a:extLst>
          </p:cNvPr>
          <p:cNvGrpSpPr/>
          <p:nvPr/>
        </p:nvGrpSpPr>
        <p:grpSpPr>
          <a:xfrm>
            <a:off x="1407554" y="2176456"/>
            <a:ext cx="410967" cy="276523"/>
            <a:chOff x="554804" y="2045437"/>
            <a:chExt cx="410967" cy="276523"/>
          </a:xfrm>
        </p:grpSpPr>
        <p:cxnSp>
          <p:nvCxnSpPr>
            <p:cNvPr id="27" name="Straight Connector 26">
              <a:extLst>
                <a:ext uri="{FF2B5EF4-FFF2-40B4-BE49-F238E27FC236}">
                  <a16:creationId xmlns:a16="http://schemas.microsoft.com/office/drawing/2014/main" id="{04573D44-EEDD-482B-9AB7-CB9A2AE9828A}"/>
                </a:ext>
              </a:extLst>
            </p:cNvPr>
            <p:cNvCxnSpPr/>
            <p:nvPr/>
          </p:nvCxnSpPr>
          <p:spPr>
            <a:xfrm>
              <a:off x="554804" y="2321960"/>
              <a:ext cx="36987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Straight Connector 27">
              <a:extLst>
                <a:ext uri="{FF2B5EF4-FFF2-40B4-BE49-F238E27FC236}">
                  <a16:creationId xmlns:a16="http://schemas.microsoft.com/office/drawing/2014/main" id="{25EBE4E9-C0B6-4A48-878B-D6F739F569FF}"/>
                </a:ext>
              </a:extLst>
            </p:cNvPr>
            <p:cNvCxnSpPr>
              <a:cxnSpLocks/>
            </p:cNvCxnSpPr>
            <p:nvPr/>
          </p:nvCxnSpPr>
          <p:spPr>
            <a:xfrm flipV="1">
              <a:off x="708917" y="2045437"/>
              <a:ext cx="0" cy="276523"/>
            </a:xfrm>
            <a:prstGeom prst="line">
              <a:avLst/>
            </a:prstGeom>
          </p:spPr>
          <p:style>
            <a:lnRef idx="2">
              <a:schemeClr val="accent2"/>
            </a:lnRef>
            <a:fillRef idx="0">
              <a:schemeClr val="accent2"/>
            </a:fillRef>
            <a:effectRef idx="1">
              <a:schemeClr val="accent2"/>
            </a:effectRef>
            <a:fontRef idx="minor">
              <a:schemeClr val="tx1"/>
            </a:fontRef>
          </p:style>
        </p:cxnSp>
        <p:cxnSp>
          <p:nvCxnSpPr>
            <p:cNvPr id="29" name="Straight Arrow Connector 28">
              <a:extLst>
                <a:ext uri="{FF2B5EF4-FFF2-40B4-BE49-F238E27FC236}">
                  <a16:creationId xmlns:a16="http://schemas.microsoft.com/office/drawing/2014/main" id="{994FBF24-8636-43E8-8FFA-AFDAD8727B06}"/>
                </a:ext>
              </a:extLst>
            </p:cNvPr>
            <p:cNvCxnSpPr/>
            <p:nvPr/>
          </p:nvCxnSpPr>
          <p:spPr>
            <a:xfrm>
              <a:off x="698643" y="2045437"/>
              <a:ext cx="267128"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pSp>
      <p:grpSp>
        <p:nvGrpSpPr>
          <p:cNvPr id="30" name="Group 29">
            <a:extLst>
              <a:ext uri="{FF2B5EF4-FFF2-40B4-BE49-F238E27FC236}">
                <a16:creationId xmlns:a16="http://schemas.microsoft.com/office/drawing/2014/main" id="{4916BE24-234F-4463-A09B-9018FB2769EE}"/>
              </a:ext>
            </a:extLst>
          </p:cNvPr>
          <p:cNvGrpSpPr/>
          <p:nvPr/>
        </p:nvGrpSpPr>
        <p:grpSpPr>
          <a:xfrm>
            <a:off x="2157567" y="2197837"/>
            <a:ext cx="410967" cy="276523"/>
            <a:chOff x="554804" y="2045437"/>
            <a:chExt cx="410967" cy="276523"/>
          </a:xfrm>
        </p:grpSpPr>
        <p:cxnSp>
          <p:nvCxnSpPr>
            <p:cNvPr id="31" name="Straight Connector 30">
              <a:extLst>
                <a:ext uri="{FF2B5EF4-FFF2-40B4-BE49-F238E27FC236}">
                  <a16:creationId xmlns:a16="http://schemas.microsoft.com/office/drawing/2014/main" id="{6ECD5943-4DA9-449F-8988-E9EE22EB7792}"/>
                </a:ext>
              </a:extLst>
            </p:cNvPr>
            <p:cNvCxnSpPr/>
            <p:nvPr/>
          </p:nvCxnSpPr>
          <p:spPr>
            <a:xfrm>
              <a:off x="554804" y="2321960"/>
              <a:ext cx="369870"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32" name="Straight Connector 31">
              <a:extLst>
                <a:ext uri="{FF2B5EF4-FFF2-40B4-BE49-F238E27FC236}">
                  <a16:creationId xmlns:a16="http://schemas.microsoft.com/office/drawing/2014/main" id="{3AC35F0B-3766-4D93-8CA4-56E1356A39DE}"/>
                </a:ext>
              </a:extLst>
            </p:cNvPr>
            <p:cNvCxnSpPr>
              <a:cxnSpLocks/>
            </p:cNvCxnSpPr>
            <p:nvPr/>
          </p:nvCxnSpPr>
          <p:spPr>
            <a:xfrm flipV="1">
              <a:off x="708917" y="2045437"/>
              <a:ext cx="0" cy="276523"/>
            </a:xfrm>
            <a:prstGeom prst="line">
              <a:avLst/>
            </a:prstGeom>
          </p:spPr>
          <p:style>
            <a:lnRef idx="2">
              <a:schemeClr val="accent3"/>
            </a:lnRef>
            <a:fillRef idx="0">
              <a:schemeClr val="accent3"/>
            </a:fillRef>
            <a:effectRef idx="1">
              <a:schemeClr val="accent3"/>
            </a:effectRef>
            <a:fontRef idx="minor">
              <a:schemeClr val="tx1"/>
            </a:fontRef>
          </p:style>
        </p:cxnSp>
        <p:cxnSp>
          <p:nvCxnSpPr>
            <p:cNvPr id="33" name="Straight Arrow Connector 32">
              <a:extLst>
                <a:ext uri="{FF2B5EF4-FFF2-40B4-BE49-F238E27FC236}">
                  <a16:creationId xmlns:a16="http://schemas.microsoft.com/office/drawing/2014/main" id="{A6341ABF-7911-428B-AE75-20C1D813B207}"/>
                </a:ext>
              </a:extLst>
            </p:cNvPr>
            <p:cNvCxnSpPr/>
            <p:nvPr/>
          </p:nvCxnSpPr>
          <p:spPr>
            <a:xfrm>
              <a:off x="698643" y="2045437"/>
              <a:ext cx="267128" cy="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grpSp>
      <p:grpSp>
        <p:nvGrpSpPr>
          <p:cNvPr id="34" name="Group 33">
            <a:extLst>
              <a:ext uri="{FF2B5EF4-FFF2-40B4-BE49-F238E27FC236}">
                <a16:creationId xmlns:a16="http://schemas.microsoft.com/office/drawing/2014/main" id="{2C0056A1-493E-4094-A008-932D585A864A}"/>
              </a:ext>
            </a:extLst>
          </p:cNvPr>
          <p:cNvGrpSpPr/>
          <p:nvPr/>
        </p:nvGrpSpPr>
        <p:grpSpPr>
          <a:xfrm>
            <a:off x="2978216" y="2197004"/>
            <a:ext cx="410967" cy="276523"/>
            <a:chOff x="554804" y="2045437"/>
            <a:chExt cx="410967" cy="276523"/>
          </a:xfrm>
        </p:grpSpPr>
        <p:cxnSp>
          <p:nvCxnSpPr>
            <p:cNvPr id="35" name="Straight Connector 34">
              <a:extLst>
                <a:ext uri="{FF2B5EF4-FFF2-40B4-BE49-F238E27FC236}">
                  <a16:creationId xmlns:a16="http://schemas.microsoft.com/office/drawing/2014/main" id="{8AF888EA-4518-4777-8088-13A136F52922}"/>
                </a:ext>
              </a:extLst>
            </p:cNvPr>
            <p:cNvCxnSpPr/>
            <p:nvPr/>
          </p:nvCxnSpPr>
          <p:spPr>
            <a:xfrm>
              <a:off x="554804" y="2321960"/>
              <a:ext cx="369870"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36" name="Straight Connector 35">
              <a:extLst>
                <a:ext uri="{FF2B5EF4-FFF2-40B4-BE49-F238E27FC236}">
                  <a16:creationId xmlns:a16="http://schemas.microsoft.com/office/drawing/2014/main" id="{774A4C0B-7D0C-4C76-B076-BF2C94E5E155}"/>
                </a:ext>
              </a:extLst>
            </p:cNvPr>
            <p:cNvCxnSpPr>
              <a:cxnSpLocks/>
            </p:cNvCxnSpPr>
            <p:nvPr/>
          </p:nvCxnSpPr>
          <p:spPr>
            <a:xfrm flipV="1">
              <a:off x="708917" y="2045437"/>
              <a:ext cx="0" cy="276523"/>
            </a:xfrm>
            <a:prstGeom prst="line">
              <a:avLst/>
            </a:prstGeom>
          </p:spPr>
          <p:style>
            <a:lnRef idx="2">
              <a:schemeClr val="accent4"/>
            </a:lnRef>
            <a:fillRef idx="0">
              <a:schemeClr val="accent4"/>
            </a:fillRef>
            <a:effectRef idx="1">
              <a:schemeClr val="accent4"/>
            </a:effectRef>
            <a:fontRef idx="minor">
              <a:schemeClr val="tx1"/>
            </a:fontRef>
          </p:style>
        </p:cxnSp>
        <p:cxnSp>
          <p:nvCxnSpPr>
            <p:cNvPr id="37" name="Straight Arrow Connector 36">
              <a:extLst>
                <a:ext uri="{FF2B5EF4-FFF2-40B4-BE49-F238E27FC236}">
                  <a16:creationId xmlns:a16="http://schemas.microsoft.com/office/drawing/2014/main" id="{039D7BD8-48A9-4C72-91CF-51DB9B6E4AD9}"/>
                </a:ext>
              </a:extLst>
            </p:cNvPr>
            <p:cNvCxnSpPr/>
            <p:nvPr/>
          </p:nvCxnSpPr>
          <p:spPr>
            <a:xfrm>
              <a:off x="698643" y="2045437"/>
              <a:ext cx="267128" cy="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grpSp>
      <p:grpSp>
        <p:nvGrpSpPr>
          <p:cNvPr id="38" name="Group 37">
            <a:extLst>
              <a:ext uri="{FF2B5EF4-FFF2-40B4-BE49-F238E27FC236}">
                <a16:creationId xmlns:a16="http://schemas.microsoft.com/office/drawing/2014/main" id="{73A8D6B0-F745-4F25-A444-197950C56F35}"/>
              </a:ext>
            </a:extLst>
          </p:cNvPr>
          <p:cNvGrpSpPr/>
          <p:nvPr/>
        </p:nvGrpSpPr>
        <p:grpSpPr>
          <a:xfrm>
            <a:off x="3412729" y="1686371"/>
            <a:ext cx="410967" cy="276523"/>
            <a:chOff x="554804" y="2045437"/>
            <a:chExt cx="410967" cy="276523"/>
          </a:xfrm>
        </p:grpSpPr>
        <p:cxnSp>
          <p:nvCxnSpPr>
            <p:cNvPr id="39" name="Straight Connector 38">
              <a:extLst>
                <a:ext uri="{FF2B5EF4-FFF2-40B4-BE49-F238E27FC236}">
                  <a16:creationId xmlns:a16="http://schemas.microsoft.com/office/drawing/2014/main" id="{D105905E-880B-4402-9FAF-9C5FB18A2ABF}"/>
                </a:ext>
              </a:extLst>
            </p:cNvPr>
            <p:cNvCxnSpPr/>
            <p:nvPr/>
          </p:nvCxnSpPr>
          <p:spPr>
            <a:xfrm>
              <a:off x="554804" y="2321960"/>
              <a:ext cx="369870"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40" name="Straight Connector 39">
              <a:extLst>
                <a:ext uri="{FF2B5EF4-FFF2-40B4-BE49-F238E27FC236}">
                  <a16:creationId xmlns:a16="http://schemas.microsoft.com/office/drawing/2014/main" id="{A8C0D9A2-EF42-4F03-A9CD-FF0A1A354DFD}"/>
                </a:ext>
              </a:extLst>
            </p:cNvPr>
            <p:cNvCxnSpPr>
              <a:cxnSpLocks/>
            </p:cNvCxnSpPr>
            <p:nvPr/>
          </p:nvCxnSpPr>
          <p:spPr>
            <a:xfrm flipV="1">
              <a:off x="708917" y="2045437"/>
              <a:ext cx="0" cy="276523"/>
            </a:xfrm>
            <a:prstGeom prst="line">
              <a:avLst/>
            </a:prstGeom>
          </p:spPr>
          <p:style>
            <a:lnRef idx="2">
              <a:schemeClr val="accent5"/>
            </a:lnRef>
            <a:fillRef idx="0">
              <a:schemeClr val="accent5"/>
            </a:fillRef>
            <a:effectRef idx="1">
              <a:schemeClr val="accent5"/>
            </a:effectRef>
            <a:fontRef idx="minor">
              <a:schemeClr val="tx1"/>
            </a:fontRef>
          </p:style>
        </p:cxnSp>
        <p:cxnSp>
          <p:nvCxnSpPr>
            <p:cNvPr id="41" name="Straight Arrow Connector 40">
              <a:extLst>
                <a:ext uri="{FF2B5EF4-FFF2-40B4-BE49-F238E27FC236}">
                  <a16:creationId xmlns:a16="http://schemas.microsoft.com/office/drawing/2014/main" id="{4BF0D39E-F5DE-4D03-9D10-2BECDD41BBF3}"/>
                </a:ext>
              </a:extLst>
            </p:cNvPr>
            <p:cNvCxnSpPr/>
            <p:nvPr/>
          </p:nvCxnSpPr>
          <p:spPr>
            <a:xfrm>
              <a:off x="698643" y="2045437"/>
              <a:ext cx="267128"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grpSp>
      <p:grpSp>
        <p:nvGrpSpPr>
          <p:cNvPr id="42" name="Group 41">
            <a:extLst>
              <a:ext uri="{FF2B5EF4-FFF2-40B4-BE49-F238E27FC236}">
                <a16:creationId xmlns:a16="http://schemas.microsoft.com/office/drawing/2014/main" id="{DAAC4D28-9D15-497E-95A1-1F0522DD5969}"/>
              </a:ext>
            </a:extLst>
          </p:cNvPr>
          <p:cNvGrpSpPr/>
          <p:nvPr/>
        </p:nvGrpSpPr>
        <p:grpSpPr>
          <a:xfrm>
            <a:off x="3726944" y="2197837"/>
            <a:ext cx="410967" cy="276523"/>
            <a:chOff x="554804" y="2045437"/>
            <a:chExt cx="410967" cy="276523"/>
          </a:xfrm>
        </p:grpSpPr>
        <p:cxnSp>
          <p:nvCxnSpPr>
            <p:cNvPr id="43" name="Straight Connector 42">
              <a:extLst>
                <a:ext uri="{FF2B5EF4-FFF2-40B4-BE49-F238E27FC236}">
                  <a16:creationId xmlns:a16="http://schemas.microsoft.com/office/drawing/2014/main" id="{7262BFA0-6F27-4C07-81F3-A5EE114A3902}"/>
                </a:ext>
              </a:extLst>
            </p:cNvPr>
            <p:cNvCxnSpPr/>
            <p:nvPr/>
          </p:nvCxnSpPr>
          <p:spPr>
            <a:xfrm>
              <a:off x="554804" y="2321960"/>
              <a:ext cx="369870"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44" name="Straight Connector 43">
              <a:extLst>
                <a:ext uri="{FF2B5EF4-FFF2-40B4-BE49-F238E27FC236}">
                  <a16:creationId xmlns:a16="http://schemas.microsoft.com/office/drawing/2014/main" id="{891893FF-15DB-4190-A5AC-C4A3529E612E}"/>
                </a:ext>
              </a:extLst>
            </p:cNvPr>
            <p:cNvCxnSpPr>
              <a:cxnSpLocks/>
            </p:cNvCxnSpPr>
            <p:nvPr/>
          </p:nvCxnSpPr>
          <p:spPr>
            <a:xfrm flipV="1">
              <a:off x="708917" y="2045437"/>
              <a:ext cx="0" cy="276523"/>
            </a:xfrm>
            <a:prstGeom prst="line">
              <a:avLst/>
            </a:prstGeom>
          </p:spPr>
          <p:style>
            <a:lnRef idx="2">
              <a:schemeClr val="accent6"/>
            </a:lnRef>
            <a:fillRef idx="0">
              <a:schemeClr val="accent6"/>
            </a:fillRef>
            <a:effectRef idx="1">
              <a:schemeClr val="accent6"/>
            </a:effectRef>
            <a:fontRef idx="minor">
              <a:schemeClr val="tx1"/>
            </a:fontRef>
          </p:style>
        </p:cxnSp>
        <p:cxnSp>
          <p:nvCxnSpPr>
            <p:cNvPr id="45" name="Straight Arrow Connector 44">
              <a:extLst>
                <a:ext uri="{FF2B5EF4-FFF2-40B4-BE49-F238E27FC236}">
                  <a16:creationId xmlns:a16="http://schemas.microsoft.com/office/drawing/2014/main" id="{8912DB98-EB0D-4E92-BDAC-47E87A64EDF3}"/>
                </a:ext>
              </a:extLst>
            </p:cNvPr>
            <p:cNvCxnSpPr/>
            <p:nvPr/>
          </p:nvCxnSpPr>
          <p:spPr>
            <a:xfrm>
              <a:off x="698643" y="2045437"/>
              <a:ext cx="267128"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grpSp>
      <p:grpSp>
        <p:nvGrpSpPr>
          <p:cNvPr id="46" name="Group 45">
            <a:extLst>
              <a:ext uri="{FF2B5EF4-FFF2-40B4-BE49-F238E27FC236}">
                <a16:creationId xmlns:a16="http://schemas.microsoft.com/office/drawing/2014/main" id="{63E1CCF4-9D4F-4BE4-8F2B-F2348CA2056C}"/>
              </a:ext>
            </a:extLst>
          </p:cNvPr>
          <p:cNvGrpSpPr/>
          <p:nvPr/>
        </p:nvGrpSpPr>
        <p:grpSpPr>
          <a:xfrm>
            <a:off x="2546268" y="3434575"/>
            <a:ext cx="410967" cy="276523"/>
            <a:chOff x="554804" y="2045437"/>
            <a:chExt cx="410967" cy="276523"/>
          </a:xfrm>
        </p:grpSpPr>
        <p:cxnSp>
          <p:nvCxnSpPr>
            <p:cNvPr id="47" name="Straight Connector 46">
              <a:extLst>
                <a:ext uri="{FF2B5EF4-FFF2-40B4-BE49-F238E27FC236}">
                  <a16:creationId xmlns:a16="http://schemas.microsoft.com/office/drawing/2014/main" id="{F3A26314-B57B-4675-81C6-7E31D58EBB86}"/>
                </a:ext>
              </a:extLst>
            </p:cNvPr>
            <p:cNvCxnSpPr/>
            <p:nvPr/>
          </p:nvCxnSpPr>
          <p:spPr>
            <a:xfrm>
              <a:off x="554804" y="2321960"/>
              <a:ext cx="369870" cy="0"/>
            </a:xfrm>
            <a:prstGeom prst="line">
              <a:avLst/>
            </a:prstGeom>
          </p:spPr>
          <p:style>
            <a:lnRef idx="2">
              <a:schemeClr val="dk1"/>
            </a:lnRef>
            <a:fillRef idx="0">
              <a:schemeClr val="dk1"/>
            </a:fillRef>
            <a:effectRef idx="1">
              <a:schemeClr val="dk1"/>
            </a:effectRef>
            <a:fontRef idx="minor">
              <a:schemeClr val="tx1"/>
            </a:fontRef>
          </p:style>
        </p:cxnSp>
        <p:cxnSp>
          <p:nvCxnSpPr>
            <p:cNvPr id="48" name="Straight Connector 47">
              <a:extLst>
                <a:ext uri="{FF2B5EF4-FFF2-40B4-BE49-F238E27FC236}">
                  <a16:creationId xmlns:a16="http://schemas.microsoft.com/office/drawing/2014/main" id="{87B83D6D-C982-4CD3-AFB6-3433009D2886}"/>
                </a:ext>
              </a:extLst>
            </p:cNvPr>
            <p:cNvCxnSpPr>
              <a:cxnSpLocks/>
            </p:cNvCxnSpPr>
            <p:nvPr/>
          </p:nvCxnSpPr>
          <p:spPr>
            <a:xfrm flipV="1">
              <a:off x="708917" y="2045437"/>
              <a:ext cx="0" cy="276523"/>
            </a:xfrm>
            <a:prstGeom prst="line">
              <a:avLst/>
            </a:prstGeom>
          </p:spPr>
          <p:style>
            <a:lnRef idx="2">
              <a:schemeClr val="dk1"/>
            </a:lnRef>
            <a:fillRef idx="0">
              <a:schemeClr val="dk1"/>
            </a:fillRef>
            <a:effectRef idx="1">
              <a:schemeClr val="dk1"/>
            </a:effectRef>
            <a:fontRef idx="minor">
              <a:schemeClr val="tx1"/>
            </a:fontRef>
          </p:style>
        </p:cxnSp>
        <p:cxnSp>
          <p:nvCxnSpPr>
            <p:cNvPr id="49" name="Straight Arrow Connector 48">
              <a:extLst>
                <a:ext uri="{FF2B5EF4-FFF2-40B4-BE49-F238E27FC236}">
                  <a16:creationId xmlns:a16="http://schemas.microsoft.com/office/drawing/2014/main" id="{BE00A907-0E85-4631-85EF-BD1C5E2D39E1}"/>
                </a:ext>
              </a:extLst>
            </p:cNvPr>
            <p:cNvCxnSpPr/>
            <p:nvPr/>
          </p:nvCxnSpPr>
          <p:spPr>
            <a:xfrm>
              <a:off x="698643" y="2045437"/>
              <a:ext cx="26712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50" name="Group 49">
            <a:extLst>
              <a:ext uri="{FF2B5EF4-FFF2-40B4-BE49-F238E27FC236}">
                <a16:creationId xmlns:a16="http://schemas.microsoft.com/office/drawing/2014/main" id="{646F5680-17B1-4787-A658-1FA90CCCBB7A}"/>
              </a:ext>
            </a:extLst>
          </p:cNvPr>
          <p:cNvGrpSpPr/>
          <p:nvPr/>
        </p:nvGrpSpPr>
        <p:grpSpPr>
          <a:xfrm>
            <a:off x="3809136" y="3440912"/>
            <a:ext cx="410967" cy="276523"/>
            <a:chOff x="554804" y="2045437"/>
            <a:chExt cx="410967" cy="276523"/>
          </a:xfrm>
        </p:grpSpPr>
        <p:cxnSp>
          <p:nvCxnSpPr>
            <p:cNvPr id="51" name="Straight Connector 50">
              <a:extLst>
                <a:ext uri="{FF2B5EF4-FFF2-40B4-BE49-F238E27FC236}">
                  <a16:creationId xmlns:a16="http://schemas.microsoft.com/office/drawing/2014/main" id="{090BA4AB-6E04-48CB-90CB-D155816B3547}"/>
                </a:ext>
              </a:extLst>
            </p:cNvPr>
            <p:cNvCxnSpPr/>
            <p:nvPr/>
          </p:nvCxnSpPr>
          <p:spPr>
            <a:xfrm>
              <a:off x="554804" y="2321960"/>
              <a:ext cx="36987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9F416894-A9B0-473F-B8CD-5D47153E3B8D}"/>
                </a:ext>
              </a:extLst>
            </p:cNvPr>
            <p:cNvCxnSpPr>
              <a:cxnSpLocks/>
            </p:cNvCxnSpPr>
            <p:nvPr/>
          </p:nvCxnSpPr>
          <p:spPr>
            <a:xfrm flipV="1">
              <a:off x="708917" y="2045437"/>
              <a:ext cx="0" cy="276523"/>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F0FCD15B-1817-4712-B770-E21B6B4DACAA}"/>
                </a:ext>
              </a:extLst>
            </p:cNvPr>
            <p:cNvCxnSpPr/>
            <p:nvPr/>
          </p:nvCxnSpPr>
          <p:spPr>
            <a:xfrm>
              <a:off x="698643" y="2045437"/>
              <a:ext cx="26712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54" name="Rectangle: Rounded Corners 53">
            <a:extLst>
              <a:ext uri="{FF2B5EF4-FFF2-40B4-BE49-F238E27FC236}">
                <a16:creationId xmlns:a16="http://schemas.microsoft.com/office/drawing/2014/main" id="{007DFA7B-EF2B-4A83-AF63-480F9639D552}"/>
              </a:ext>
            </a:extLst>
          </p:cNvPr>
          <p:cNvSpPr/>
          <p:nvPr/>
        </p:nvSpPr>
        <p:spPr>
          <a:xfrm>
            <a:off x="5175603" y="1803900"/>
            <a:ext cx="452063" cy="12329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2AF04546-8D22-410B-9B7F-8609388422C4}"/>
              </a:ext>
            </a:extLst>
          </p:cNvPr>
          <p:cNvSpPr/>
          <p:nvPr/>
        </p:nvSpPr>
        <p:spPr>
          <a:xfrm>
            <a:off x="4310005" y="3582159"/>
            <a:ext cx="452063" cy="123290"/>
          </a:xfrm>
          <a:prstGeom prst="roundRect">
            <a:avLst/>
          </a:prstGeom>
          <a:solidFill>
            <a:schemeClr val="accent2">
              <a:lumMod val="40000"/>
              <a:lumOff val="60000"/>
            </a:schemeClr>
          </a:solidFill>
          <a:ln>
            <a:solidFill>
              <a:schemeClr val="accent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616BBA08-5494-4004-B593-ADB6921B2D04}"/>
              </a:ext>
            </a:extLst>
          </p:cNvPr>
          <p:cNvGrpSpPr/>
          <p:nvPr/>
        </p:nvGrpSpPr>
        <p:grpSpPr>
          <a:xfrm>
            <a:off x="5043757" y="3447762"/>
            <a:ext cx="410967" cy="276523"/>
            <a:chOff x="554804" y="2045437"/>
            <a:chExt cx="410967" cy="276523"/>
          </a:xfrm>
        </p:grpSpPr>
        <p:cxnSp>
          <p:nvCxnSpPr>
            <p:cNvPr id="57" name="Straight Connector 56">
              <a:extLst>
                <a:ext uri="{FF2B5EF4-FFF2-40B4-BE49-F238E27FC236}">
                  <a16:creationId xmlns:a16="http://schemas.microsoft.com/office/drawing/2014/main" id="{D2825022-972B-4AEB-ADAA-F1358D244E8C}"/>
                </a:ext>
              </a:extLst>
            </p:cNvPr>
            <p:cNvCxnSpPr/>
            <p:nvPr/>
          </p:nvCxnSpPr>
          <p:spPr>
            <a:xfrm>
              <a:off x="554804" y="2321960"/>
              <a:ext cx="369870"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58" name="Straight Connector 57">
              <a:extLst>
                <a:ext uri="{FF2B5EF4-FFF2-40B4-BE49-F238E27FC236}">
                  <a16:creationId xmlns:a16="http://schemas.microsoft.com/office/drawing/2014/main" id="{173C9C92-CC1E-49F2-B631-69E34A535CDF}"/>
                </a:ext>
              </a:extLst>
            </p:cNvPr>
            <p:cNvCxnSpPr>
              <a:cxnSpLocks/>
            </p:cNvCxnSpPr>
            <p:nvPr/>
          </p:nvCxnSpPr>
          <p:spPr>
            <a:xfrm flipV="1">
              <a:off x="708917" y="2045437"/>
              <a:ext cx="0" cy="276523"/>
            </a:xfrm>
            <a:prstGeom prst="line">
              <a:avLst/>
            </a:prstGeom>
          </p:spPr>
          <p:style>
            <a:lnRef idx="2">
              <a:schemeClr val="accent6"/>
            </a:lnRef>
            <a:fillRef idx="0">
              <a:schemeClr val="accent6"/>
            </a:fillRef>
            <a:effectRef idx="1">
              <a:schemeClr val="accent6"/>
            </a:effectRef>
            <a:fontRef idx="minor">
              <a:schemeClr val="tx1"/>
            </a:fontRef>
          </p:style>
        </p:cxnSp>
        <p:cxnSp>
          <p:nvCxnSpPr>
            <p:cNvPr id="59" name="Straight Arrow Connector 58">
              <a:extLst>
                <a:ext uri="{FF2B5EF4-FFF2-40B4-BE49-F238E27FC236}">
                  <a16:creationId xmlns:a16="http://schemas.microsoft.com/office/drawing/2014/main" id="{3015B0E2-14D6-4FEE-A960-948E5A31D095}"/>
                </a:ext>
              </a:extLst>
            </p:cNvPr>
            <p:cNvCxnSpPr/>
            <p:nvPr/>
          </p:nvCxnSpPr>
          <p:spPr>
            <a:xfrm>
              <a:off x="698643" y="2045437"/>
              <a:ext cx="267128"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grpSp>
      <p:sp>
        <p:nvSpPr>
          <p:cNvPr id="60" name="Rectangle: Rounded Corners 59">
            <a:extLst>
              <a:ext uri="{FF2B5EF4-FFF2-40B4-BE49-F238E27FC236}">
                <a16:creationId xmlns:a16="http://schemas.microsoft.com/office/drawing/2014/main" id="{7AE2AD8F-EC9B-41FB-A243-485687AEE938}"/>
              </a:ext>
            </a:extLst>
          </p:cNvPr>
          <p:cNvSpPr/>
          <p:nvPr/>
        </p:nvSpPr>
        <p:spPr>
          <a:xfrm>
            <a:off x="5554900" y="3643804"/>
            <a:ext cx="452063" cy="12329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61" name="Arrow: Down 60">
            <a:extLst>
              <a:ext uri="{FF2B5EF4-FFF2-40B4-BE49-F238E27FC236}">
                <a16:creationId xmlns:a16="http://schemas.microsoft.com/office/drawing/2014/main" id="{D087971E-1017-4C8D-85AC-8155C4308B1F}"/>
              </a:ext>
            </a:extLst>
          </p:cNvPr>
          <p:cNvSpPr/>
          <p:nvPr/>
        </p:nvSpPr>
        <p:spPr>
          <a:xfrm>
            <a:off x="4401615" y="2708197"/>
            <a:ext cx="340769" cy="567644"/>
          </a:xfrm>
          <a:prstGeom prst="downArrow">
            <a:avLst/>
          </a:prstGeom>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A26D41A0-208C-48D7-8DAD-9BB6931A47AD}"/>
              </a:ext>
            </a:extLst>
          </p:cNvPr>
          <p:cNvSpPr txBox="1"/>
          <p:nvPr/>
        </p:nvSpPr>
        <p:spPr>
          <a:xfrm>
            <a:off x="4381919" y="1865545"/>
            <a:ext cx="452063" cy="523220"/>
          </a:xfrm>
          <a:prstGeom prst="rect">
            <a:avLst/>
          </a:prstGeom>
          <a:noFill/>
        </p:spPr>
        <p:txBody>
          <a:bodyPr wrap="square" rtlCol="0">
            <a:spAutoFit/>
          </a:bodyPr>
          <a:lstStyle/>
          <a:p>
            <a:r>
              <a:rPr lang="en-US" sz="2800" dirty="0"/>
              <a:t>+</a:t>
            </a:r>
          </a:p>
        </p:txBody>
      </p:sp>
      <p:grpSp>
        <p:nvGrpSpPr>
          <p:cNvPr id="63" name="Group 62">
            <a:extLst>
              <a:ext uri="{FF2B5EF4-FFF2-40B4-BE49-F238E27FC236}">
                <a16:creationId xmlns:a16="http://schemas.microsoft.com/office/drawing/2014/main" id="{2363EDB0-4FB3-4362-80DE-84E3A8FE3E7A}"/>
              </a:ext>
            </a:extLst>
          </p:cNvPr>
          <p:cNvGrpSpPr/>
          <p:nvPr/>
        </p:nvGrpSpPr>
        <p:grpSpPr>
          <a:xfrm>
            <a:off x="2440965" y="4070163"/>
            <a:ext cx="410967" cy="276523"/>
            <a:chOff x="554804" y="2045437"/>
            <a:chExt cx="410967" cy="276523"/>
          </a:xfrm>
        </p:grpSpPr>
        <p:cxnSp>
          <p:nvCxnSpPr>
            <p:cNvPr id="64" name="Straight Connector 63">
              <a:extLst>
                <a:ext uri="{FF2B5EF4-FFF2-40B4-BE49-F238E27FC236}">
                  <a16:creationId xmlns:a16="http://schemas.microsoft.com/office/drawing/2014/main" id="{4414C64E-A48E-44EA-BAED-F041BC1EC985}"/>
                </a:ext>
              </a:extLst>
            </p:cNvPr>
            <p:cNvCxnSpPr/>
            <p:nvPr/>
          </p:nvCxnSpPr>
          <p:spPr>
            <a:xfrm>
              <a:off x="554804" y="2321960"/>
              <a:ext cx="369870"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65" name="Straight Connector 64">
              <a:extLst>
                <a:ext uri="{FF2B5EF4-FFF2-40B4-BE49-F238E27FC236}">
                  <a16:creationId xmlns:a16="http://schemas.microsoft.com/office/drawing/2014/main" id="{8E23A354-6099-44F9-9BD8-DC3657B96C7A}"/>
                </a:ext>
              </a:extLst>
            </p:cNvPr>
            <p:cNvCxnSpPr>
              <a:cxnSpLocks/>
            </p:cNvCxnSpPr>
            <p:nvPr/>
          </p:nvCxnSpPr>
          <p:spPr>
            <a:xfrm flipV="1">
              <a:off x="708917" y="2045437"/>
              <a:ext cx="0" cy="276523"/>
            </a:xfrm>
            <a:prstGeom prst="line">
              <a:avLst/>
            </a:prstGeom>
          </p:spPr>
          <p:style>
            <a:lnRef idx="2">
              <a:schemeClr val="accent4"/>
            </a:lnRef>
            <a:fillRef idx="0">
              <a:schemeClr val="accent4"/>
            </a:fillRef>
            <a:effectRef idx="1">
              <a:schemeClr val="accent4"/>
            </a:effectRef>
            <a:fontRef idx="minor">
              <a:schemeClr val="tx1"/>
            </a:fontRef>
          </p:style>
        </p:cxnSp>
        <p:cxnSp>
          <p:nvCxnSpPr>
            <p:cNvPr id="66" name="Straight Arrow Connector 65">
              <a:extLst>
                <a:ext uri="{FF2B5EF4-FFF2-40B4-BE49-F238E27FC236}">
                  <a16:creationId xmlns:a16="http://schemas.microsoft.com/office/drawing/2014/main" id="{F08C29F3-55C3-43DD-8B5A-408569F4D006}"/>
                </a:ext>
              </a:extLst>
            </p:cNvPr>
            <p:cNvCxnSpPr/>
            <p:nvPr/>
          </p:nvCxnSpPr>
          <p:spPr>
            <a:xfrm>
              <a:off x="698643" y="2045437"/>
              <a:ext cx="267128" cy="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grpSp>
      <p:sp>
        <p:nvSpPr>
          <p:cNvPr id="67" name="Rectangle: Rounded Corners 66">
            <a:extLst>
              <a:ext uri="{FF2B5EF4-FFF2-40B4-BE49-F238E27FC236}">
                <a16:creationId xmlns:a16="http://schemas.microsoft.com/office/drawing/2014/main" id="{F2B15B51-F993-4378-ACA7-E9542DA54EB4}"/>
              </a:ext>
            </a:extLst>
          </p:cNvPr>
          <p:cNvSpPr/>
          <p:nvPr/>
        </p:nvSpPr>
        <p:spPr>
          <a:xfrm>
            <a:off x="2978216" y="4208424"/>
            <a:ext cx="452063" cy="12329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19ABC383-CA81-4088-88E6-E222F5C52BC1}"/>
              </a:ext>
            </a:extLst>
          </p:cNvPr>
          <p:cNvGrpSpPr/>
          <p:nvPr/>
        </p:nvGrpSpPr>
        <p:grpSpPr>
          <a:xfrm>
            <a:off x="3778308" y="4070162"/>
            <a:ext cx="410967" cy="276523"/>
            <a:chOff x="554804" y="2045437"/>
            <a:chExt cx="410967" cy="276523"/>
          </a:xfrm>
        </p:grpSpPr>
        <p:cxnSp>
          <p:nvCxnSpPr>
            <p:cNvPr id="69" name="Straight Connector 68">
              <a:extLst>
                <a:ext uri="{FF2B5EF4-FFF2-40B4-BE49-F238E27FC236}">
                  <a16:creationId xmlns:a16="http://schemas.microsoft.com/office/drawing/2014/main" id="{715A1539-F11B-4137-AF77-67573210F400}"/>
                </a:ext>
              </a:extLst>
            </p:cNvPr>
            <p:cNvCxnSpPr/>
            <p:nvPr/>
          </p:nvCxnSpPr>
          <p:spPr>
            <a:xfrm>
              <a:off x="554804" y="2321960"/>
              <a:ext cx="369870" cy="0"/>
            </a:xfrm>
            <a:prstGeom prst="line">
              <a:avLst/>
            </a:prstGeom>
          </p:spPr>
          <p:style>
            <a:lnRef idx="2">
              <a:schemeClr val="dk1"/>
            </a:lnRef>
            <a:fillRef idx="0">
              <a:schemeClr val="dk1"/>
            </a:fillRef>
            <a:effectRef idx="1">
              <a:schemeClr val="dk1"/>
            </a:effectRef>
            <a:fontRef idx="minor">
              <a:schemeClr val="tx1"/>
            </a:fontRef>
          </p:style>
        </p:cxnSp>
        <p:cxnSp>
          <p:nvCxnSpPr>
            <p:cNvPr id="70" name="Straight Connector 69">
              <a:extLst>
                <a:ext uri="{FF2B5EF4-FFF2-40B4-BE49-F238E27FC236}">
                  <a16:creationId xmlns:a16="http://schemas.microsoft.com/office/drawing/2014/main" id="{C2141C72-CCB3-442D-89B7-D3F73D847FE4}"/>
                </a:ext>
              </a:extLst>
            </p:cNvPr>
            <p:cNvCxnSpPr>
              <a:cxnSpLocks/>
            </p:cNvCxnSpPr>
            <p:nvPr/>
          </p:nvCxnSpPr>
          <p:spPr>
            <a:xfrm flipV="1">
              <a:off x="708917" y="2045437"/>
              <a:ext cx="0" cy="276523"/>
            </a:xfrm>
            <a:prstGeom prst="line">
              <a:avLst/>
            </a:prstGeom>
          </p:spPr>
          <p:style>
            <a:lnRef idx="2">
              <a:schemeClr val="dk1"/>
            </a:lnRef>
            <a:fillRef idx="0">
              <a:schemeClr val="dk1"/>
            </a:fillRef>
            <a:effectRef idx="1">
              <a:schemeClr val="dk1"/>
            </a:effectRef>
            <a:fontRef idx="minor">
              <a:schemeClr val="tx1"/>
            </a:fontRef>
          </p:style>
        </p:cxnSp>
        <p:cxnSp>
          <p:nvCxnSpPr>
            <p:cNvPr id="71" name="Straight Arrow Connector 70">
              <a:extLst>
                <a:ext uri="{FF2B5EF4-FFF2-40B4-BE49-F238E27FC236}">
                  <a16:creationId xmlns:a16="http://schemas.microsoft.com/office/drawing/2014/main" id="{46DA35C2-1A60-407D-9BB4-9AE35BF44C7E}"/>
                </a:ext>
              </a:extLst>
            </p:cNvPr>
            <p:cNvCxnSpPr/>
            <p:nvPr/>
          </p:nvCxnSpPr>
          <p:spPr>
            <a:xfrm>
              <a:off x="698643" y="2045437"/>
              <a:ext cx="26712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72" name="Rectangle: Rounded Corners 71">
            <a:extLst>
              <a:ext uri="{FF2B5EF4-FFF2-40B4-BE49-F238E27FC236}">
                <a16:creationId xmlns:a16="http://schemas.microsoft.com/office/drawing/2014/main" id="{4C213BC1-280F-4477-B0B8-2F33F9B9E668}"/>
              </a:ext>
            </a:extLst>
          </p:cNvPr>
          <p:cNvSpPr/>
          <p:nvPr/>
        </p:nvSpPr>
        <p:spPr>
          <a:xfrm>
            <a:off x="4290321" y="4223395"/>
            <a:ext cx="452063" cy="12329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FF2CF10F-DD42-4162-9354-3E998A8025ED}"/>
              </a:ext>
            </a:extLst>
          </p:cNvPr>
          <p:cNvGrpSpPr/>
          <p:nvPr/>
        </p:nvGrpSpPr>
        <p:grpSpPr>
          <a:xfrm>
            <a:off x="5030877" y="4055191"/>
            <a:ext cx="410967" cy="276523"/>
            <a:chOff x="554804" y="2045437"/>
            <a:chExt cx="410967" cy="276523"/>
          </a:xfrm>
        </p:grpSpPr>
        <p:cxnSp>
          <p:nvCxnSpPr>
            <p:cNvPr id="74" name="Straight Connector 73">
              <a:extLst>
                <a:ext uri="{FF2B5EF4-FFF2-40B4-BE49-F238E27FC236}">
                  <a16:creationId xmlns:a16="http://schemas.microsoft.com/office/drawing/2014/main" id="{74897A29-208F-41B3-9361-64DC30B1378C}"/>
                </a:ext>
              </a:extLst>
            </p:cNvPr>
            <p:cNvCxnSpPr/>
            <p:nvPr/>
          </p:nvCxnSpPr>
          <p:spPr>
            <a:xfrm>
              <a:off x="554804" y="2321960"/>
              <a:ext cx="369870"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75" name="Straight Connector 74">
              <a:extLst>
                <a:ext uri="{FF2B5EF4-FFF2-40B4-BE49-F238E27FC236}">
                  <a16:creationId xmlns:a16="http://schemas.microsoft.com/office/drawing/2014/main" id="{A379BD20-EFEA-48E4-8784-065E36B757F3}"/>
                </a:ext>
              </a:extLst>
            </p:cNvPr>
            <p:cNvCxnSpPr>
              <a:cxnSpLocks/>
            </p:cNvCxnSpPr>
            <p:nvPr/>
          </p:nvCxnSpPr>
          <p:spPr>
            <a:xfrm flipV="1">
              <a:off x="708917" y="2045437"/>
              <a:ext cx="0" cy="276523"/>
            </a:xfrm>
            <a:prstGeom prst="line">
              <a:avLst/>
            </a:prstGeom>
          </p:spPr>
          <p:style>
            <a:lnRef idx="2">
              <a:schemeClr val="accent5"/>
            </a:lnRef>
            <a:fillRef idx="0">
              <a:schemeClr val="accent5"/>
            </a:fillRef>
            <a:effectRef idx="1">
              <a:schemeClr val="accent5"/>
            </a:effectRef>
            <a:fontRef idx="minor">
              <a:schemeClr val="tx1"/>
            </a:fontRef>
          </p:style>
        </p:cxnSp>
        <p:cxnSp>
          <p:nvCxnSpPr>
            <p:cNvPr id="76" name="Straight Arrow Connector 75">
              <a:extLst>
                <a:ext uri="{FF2B5EF4-FFF2-40B4-BE49-F238E27FC236}">
                  <a16:creationId xmlns:a16="http://schemas.microsoft.com/office/drawing/2014/main" id="{BB325C28-BA0A-4E9A-AF14-97316C741E36}"/>
                </a:ext>
              </a:extLst>
            </p:cNvPr>
            <p:cNvCxnSpPr/>
            <p:nvPr/>
          </p:nvCxnSpPr>
          <p:spPr>
            <a:xfrm>
              <a:off x="698643" y="2045437"/>
              <a:ext cx="267128"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grpSp>
      <p:sp>
        <p:nvSpPr>
          <p:cNvPr id="77" name="Rectangle: Rounded Corners 76">
            <a:extLst>
              <a:ext uri="{FF2B5EF4-FFF2-40B4-BE49-F238E27FC236}">
                <a16:creationId xmlns:a16="http://schemas.microsoft.com/office/drawing/2014/main" id="{673EFA0D-C401-49E9-B82C-EE4DC43A930D}"/>
              </a:ext>
            </a:extLst>
          </p:cNvPr>
          <p:cNvSpPr/>
          <p:nvPr/>
        </p:nvSpPr>
        <p:spPr>
          <a:xfrm>
            <a:off x="5616963" y="4232834"/>
            <a:ext cx="452063" cy="123290"/>
          </a:xfrm>
          <a:prstGeom prst="round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9C919108-CA54-498F-9BE3-77570A4EDBC1}"/>
              </a:ext>
            </a:extLst>
          </p:cNvPr>
          <p:cNvSpPr txBox="1"/>
          <p:nvPr/>
        </p:nvSpPr>
        <p:spPr>
          <a:xfrm>
            <a:off x="6303196" y="3382194"/>
            <a:ext cx="1588220" cy="523220"/>
          </a:xfrm>
          <a:prstGeom prst="rect">
            <a:avLst/>
          </a:prstGeom>
          <a:noFill/>
        </p:spPr>
        <p:txBody>
          <a:bodyPr wrap="square" rtlCol="0">
            <a:spAutoFit/>
          </a:bodyPr>
          <a:lstStyle/>
          <a:p>
            <a:r>
              <a:rPr lang="en-US" sz="2800" dirty="0"/>
              <a:t>…</a:t>
            </a:r>
          </a:p>
        </p:txBody>
      </p:sp>
      <p:sp>
        <p:nvSpPr>
          <p:cNvPr id="79" name="TextBox 78">
            <a:extLst>
              <a:ext uri="{FF2B5EF4-FFF2-40B4-BE49-F238E27FC236}">
                <a16:creationId xmlns:a16="http://schemas.microsoft.com/office/drawing/2014/main" id="{49056BAF-661A-4D86-B526-45D33AC35B2B}"/>
              </a:ext>
            </a:extLst>
          </p:cNvPr>
          <p:cNvSpPr txBox="1"/>
          <p:nvPr/>
        </p:nvSpPr>
        <p:spPr>
          <a:xfrm>
            <a:off x="6332275" y="4023430"/>
            <a:ext cx="1588220" cy="523220"/>
          </a:xfrm>
          <a:prstGeom prst="rect">
            <a:avLst/>
          </a:prstGeom>
          <a:noFill/>
        </p:spPr>
        <p:txBody>
          <a:bodyPr wrap="square" rtlCol="0">
            <a:spAutoFit/>
          </a:bodyPr>
          <a:lstStyle/>
          <a:p>
            <a:r>
              <a:rPr lang="en-US" sz="2800" dirty="0"/>
              <a:t>…</a:t>
            </a:r>
          </a:p>
        </p:txBody>
      </p:sp>
      <p:sp>
        <p:nvSpPr>
          <p:cNvPr id="80" name="Arrow: Down 79">
            <a:extLst>
              <a:ext uri="{FF2B5EF4-FFF2-40B4-BE49-F238E27FC236}">
                <a16:creationId xmlns:a16="http://schemas.microsoft.com/office/drawing/2014/main" id="{32685295-AF54-400F-B3C3-9E95DE5C9202}"/>
              </a:ext>
            </a:extLst>
          </p:cNvPr>
          <p:cNvSpPr/>
          <p:nvPr/>
        </p:nvSpPr>
        <p:spPr>
          <a:xfrm>
            <a:off x="4429013" y="4690119"/>
            <a:ext cx="340769" cy="567644"/>
          </a:xfrm>
          <a:prstGeom prst="downArrow">
            <a:avLst/>
          </a:prstGeom>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C932C581-871A-4804-8096-904860AC7978}"/>
              </a:ext>
            </a:extLst>
          </p:cNvPr>
          <p:cNvSpPr txBox="1"/>
          <p:nvPr/>
        </p:nvSpPr>
        <p:spPr>
          <a:xfrm>
            <a:off x="1685827" y="5876603"/>
            <a:ext cx="1676400" cy="369332"/>
          </a:xfrm>
          <a:prstGeom prst="rect">
            <a:avLst/>
          </a:prstGeom>
          <a:noFill/>
        </p:spPr>
        <p:txBody>
          <a:bodyPr wrap="square" rtlCol="0">
            <a:spAutoFit/>
          </a:bodyPr>
          <a:lstStyle/>
          <a:p>
            <a:r>
              <a:rPr lang="en-US" dirty="0"/>
              <a:t>Flow Cytometry </a:t>
            </a:r>
          </a:p>
        </p:txBody>
      </p:sp>
      <p:cxnSp>
        <p:nvCxnSpPr>
          <p:cNvPr id="83" name="Straight Arrow Connector 82">
            <a:extLst>
              <a:ext uri="{FF2B5EF4-FFF2-40B4-BE49-F238E27FC236}">
                <a16:creationId xmlns:a16="http://schemas.microsoft.com/office/drawing/2014/main" id="{8D22BE6B-7A17-44F0-9E73-901E41264294}"/>
              </a:ext>
            </a:extLst>
          </p:cNvPr>
          <p:cNvCxnSpPr>
            <a:stCxn id="81" idx="3"/>
          </p:cNvCxnSpPr>
          <p:nvPr/>
        </p:nvCxnSpPr>
        <p:spPr>
          <a:xfrm flipV="1">
            <a:off x="3362227" y="5609689"/>
            <a:ext cx="1073213" cy="45158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4" name="Straight Arrow Connector 83">
            <a:extLst>
              <a:ext uri="{FF2B5EF4-FFF2-40B4-BE49-F238E27FC236}">
                <a16:creationId xmlns:a16="http://schemas.microsoft.com/office/drawing/2014/main" id="{8E99FCA7-8CCC-4C3C-BB4B-599E1A6A8B51}"/>
              </a:ext>
            </a:extLst>
          </p:cNvPr>
          <p:cNvCxnSpPr>
            <a:cxnSpLocks/>
          </p:cNvCxnSpPr>
          <p:nvPr/>
        </p:nvCxnSpPr>
        <p:spPr>
          <a:xfrm>
            <a:off x="3364787" y="6069349"/>
            <a:ext cx="107321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6" name="Straight Arrow Connector 85">
            <a:extLst>
              <a:ext uri="{FF2B5EF4-FFF2-40B4-BE49-F238E27FC236}">
                <a16:creationId xmlns:a16="http://schemas.microsoft.com/office/drawing/2014/main" id="{6EBE2FB2-F814-4EF1-BD87-A1B4DE070761}"/>
              </a:ext>
            </a:extLst>
          </p:cNvPr>
          <p:cNvCxnSpPr>
            <a:cxnSpLocks/>
          </p:cNvCxnSpPr>
          <p:nvPr/>
        </p:nvCxnSpPr>
        <p:spPr>
          <a:xfrm>
            <a:off x="3364787" y="6087660"/>
            <a:ext cx="1073213" cy="40508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8" name="TextBox 87">
            <a:extLst>
              <a:ext uri="{FF2B5EF4-FFF2-40B4-BE49-F238E27FC236}">
                <a16:creationId xmlns:a16="http://schemas.microsoft.com/office/drawing/2014/main" id="{34D04663-4673-4D2F-9964-28BBCA66801A}"/>
              </a:ext>
            </a:extLst>
          </p:cNvPr>
          <p:cNvSpPr txBox="1"/>
          <p:nvPr/>
        </p:nvSpPr>
        <p:spPr>
          <a:xfrm>
            <a:off x="4587840" y="5437510"/>
            <a:ext cx="1884453" cy="369332"/>
          </a:xfrm>
          <a:prstGeom prst="rect">
            <a:avLst/>
          </a:prstGeom>
          <a:noFill/>
        </p:spPr>
        <p:txBody>
          <a:bodyPr wrap="square" rtlCol="0">
            <a:spAutoFit/>
          </a:bodyPr>
          <a:lstStyle/>
          <a:p>
            <a:r>
              <a:rPr lang="en-US" dirty="0"/>
              <a:t>High capacity</a:t>
            </a:r>
          </a:p>
        </p:txBody>
      </p:sp>
      <p:sp>
        <p:nvSpPr>
          <p:cNvPr id="89" name="TextBox 88">
            <a:extLst>
              <a:ext uri="{FF2B5EF4-FFF2-40B4-BE49-F238E27FC236}">
                <a16:creationId xmlns:a16="http://schemas.microsoft.com/office/drawing/2014/main" id="{FC232AC0-18D7-48E5-932E-7F6CC70C1E3D}"/>
              </a:ext>
            </a:extLst>
          </p:cNvPr>
          <p:cNvSpPr txBox="1"/>
          <p:nvPr/>
        </p:nvSpPr>
        <p:spPr>
          <a:xfrm>
            <a:off x="4587840" y="5900552"/>
            <a:ext cx="1884453" cy="369332"/>
          </a:xfrm>
          <a:prstGeom prst="rect">
            <a:avLst/>
          </a:prstGeom>
          <a:noFill/>
        </p:spPr>
        <p:txBody>
          <a:bodyPr wrap="square" rtlCol="0">
            <a:spAutoFit/>
          </a:bodyPr>
          <a:lstStyle/>
          <a:p>
            <a:r>
              <a:rPr lang="en-US" dirty="0"/>
              <a:t>Medium capacity</a:t>
            </a:r>
          </a:p>
        </p:txBody>
      </p:sp>
      <p:sp>
        <p:nvSpPr>
          <p:cNvPr id="90" name="TextBox 89">
            <a:extLst>
              <a:ext uri="{FF2B5EF4-FFF2-40B4-BE49-F238E27FC236}">
                <a16:creationId xmlns:a16="http://schemas.microsoft.com/office/drawing/2014/main" id="{21851CAD-3B82-4AE5-B717-2ADBBB06C0C4}"/>
              </a:ext>
            </a:extLst>
          </p:cNvPr>
          <p:cNvSpPr txBox="1"/>
          <p:nvPr/>
        </p:nvSpPr>
        <p:spPr>
          <a:xfrm>
            <a:off x="4587840" y="6345129"/>
            <a:ext cx="1884453" cy="369332"/>
          </a:xfrm>
          <a:prstGeom prst="rect">
            <a:avLst/>
          </a:prstGeom>
          <a:noFill/>
        </p:spPr>
        <p:txBody>
          <a:bodyPr wrap="square" rtlCol="0">
            <a:spAutoFit/>
          </a:bodyPr>
          <a:lstStyle/>
          <a:p>
            <a:r>
              <a:rPr lang="en-US" dirty="0"/>
              <a:t>Low capacity</a:t>
            </a:r>
          </a:p>
        </p:txBody>
      </p:sp>
      <p:sp>
        <p:nvSpPr>
          <p:cNvPr id="91" name="Right Brace 90">
            <a:extLst>
              <a:ext uri="{FF2B5EF4-FFF2-40B4-BE49-F238E27FC236}">
                <a16:creationId xmlns:a16="http://schemas.microsoft.com/office/drawing/2014/main" id="{5E6D0023-6636-42F3-A4A7-BAC140DACF4D}"/>
              </a:ext>
            </a:extLst>
          </p:cNvPr>
          <p:cNvSpPr/>
          <p:nvPr/>
        </p:nvSpPr>
        <p:spPr>
          <a:xfrm>
            <a:off x="6558333" y="5437510"/>
            <a:ext cx="390421" cy="1276951"/>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92" name="TextBox 91">
            <a:extLst>
              <a:ext uri="{FF2B5EF4-FFF2-40B4-BE49-F238E27FC236}">
                <a16:creationId xmlns:a16="http://schemas.microsoft.com/office/drawing/2014/main" id="{57F754A7-429D-4857-935C-09C5B65C1C4F}"/>
              </a:ext>
            </a:extLst>
          </p:cNvPr>
          <p:cNvSpPr txBox="1"/>
          <p:nvPr/>
        </p:nvSpPr>
        <p:spPr>
          <a:xfrm>
            <a:off x="7034794" y="5876603"/>
            <a:ext cx="1884453" cy="369332"/>
          </a:xfrm>
          <a:prstGeom prst="rect">
            <a:avLst/>
          </a:prstGeom>
          <a:noFill/>
        </p:spPr>
        <p:txBody>
          <a:bodyPr wrap="square" rtlCol="0">
            <a:spAutoFit/>
          </a:bodyPr>
          <a:lstStyle/>
          <a:p>
            <a:r>
              <a:rPr lang="en-US" dirty="0"/>
              <a:t>Sequence</a:t>
            </a:r>
          </a:p>
        </p:txBody>
      </p:sp>
    </p:spTree>
    <p:extLst>
      <p:ext uri="{BB962C8B-B14F-4D97-AF65-F5344CB8AC3E}">
        <p14:creationId xmlns:p14="http://schemas.microsoft.com/office/powerpoint/2010/main" val="60252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5" grpId="0" animBg="1"/>
      <p:bldP spid="60" grpId="0" animBg="1"/>
      <p:bldP spid="61" grpId="0" animBg="1"/>
      <p:bldP spid="67" grpId="0" animBg="1"/>
      <p:bldP spid="72" grpId="0" animBg="1"/>
      <p:bldP spid="77" grpId="0" animBg="1"/>
      <p:bldP spid="78" grpId="0"/>
      <p:bldP spid="79" grpId="0"/>
      <p:bldP spid="80" grpId="0" animBg="1"/>
      <p:bldP spid="81" grpId="0"/>
      <p:bldP spid="88" grpId="0"/>
      <p:bldP spid="89" grpId="0"/>
      <p:bldP spid="90" grpId="0"/>
      <p:bldP spid="91" grpId="0" animBg="1"/>
      <p:bldP spid="9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66BE-B9BC-4DB7-8851-BB0A7508AE02}"/>
              </a:ext>
            </a:extLst>
          </p:cNvPr>
          <p:cNvSpPr>
            <a:spLocks noGrp="1"/>
          </p:cNvSpPr>
          <p:nvPr>
            <p:ph type="title"/>
          </p:nvPr>
        </p:nvSpPr>
        <p:spPr>
          <a:xfrm>
            <a:off x="3860800" y="175251"/>
            <a:ext cx="5180458" cy="736673"/>
          </a:xfrm>
        </p:spPr>
        <p:txBody>
          <a:bodyPr>
            <a:noAutofit/>
          </a:bodyPr>
          <a:lstStyle/>
          <a:p>
            <a:r>
              <a:rPr lang="en-US" sz="2800" dirty="0"/>
              <a:t>Next Steps: Use Machine Learning to Further Increase Capacity</a:t>
            </a:r>
          </a:p>
        </p:txBody>
      </p:sp>
      <p:sp>
        <p:nvSpPr>
          <p:cNvPr id="15" name="Content Placeholder 14">
            <a:extLst>
              <a:ext uri="{FF2B5EF4-FFF2-40B4-BE49-F238E27FC236}">
                <a16:creationId xmlns:a16="http://schemas.microsoft.com/office/drawing/2014/main" id="{F39747D7-6902-4381-89D3-AB0EC3C4FC25}"/>
              </a:ext>
            </a:extLst>
          </p:cNvPr>
          <p:cNvSpPr>
            <a:spLocks noGrp="1"/>
          </p:cNvSpPr>
          <p:nvPr>
            <p:ph idx="1"/>
          </p:nvPr>
        </p:nvSpPr>
        <p:spPr>
          <a:xfrm>
            <a:off x="1604410" y="1718567"/>
            <a:ext cx="5763803" cy="1370733"/>
          </a:xfrm>
        </p:spPr>
        <p:txBody>
          <a:bodyPr>
            <a:normAutofit lnSpcReduction="10000"/>
          </a:bodyPr>
          <a:lstStyle/>
          <a:p>
            <a:pPr marL="0" indent="0" algn="ctr">
              <a:buNone/>
            </a:pPr>
            <a:r>
              <a:rPr lang="en-US" sz="2800" dirty="0">
                <a:solidFill>
                  <a:schemeClr val="tx1"/>
                </a:solidFill>
              </a:rPr>
              <a:t>Sequencing data + accumulated rational engineering data feeds into machine learning (ML) method</a:t>
            </a:r>
          </a:p>
        </p:txBody>
      </p:sp>
      <p:sp>
        <p:nvSpPr>
          <p:cNvPr id="93" name="Rectangle 92">
            <a:extLst>
              <a:ext uri="{FF2B5EF4-FFF2-40B4-BE49-F238E27FC236}">
                <a16:creationId xmlns:a16="http://schemas.microsoft.com/office/drawing/2014/main" id="{AFAC0360-44B8-4304-8D53-E866C50F0EF5}"/>
              </a:ext>
            </a:extLst>
          </p:cNvPr>
          <p:cNvSpPr/>
          <p:nvPr/>
        </p:nvSpPr>
        <p:spPr>
          <a:xfrm>
            <a:off x="5392596" y="3768700"/>
            <a:ext cx="947057" cy="685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ML algorithms</a:t>
            </a:r>
          </a:p>
        </p:txBody>
      </p:sp>
      <p:cxnSp>
        <p:nvCxnSpPr>
          <p:cNvPr id="94" name="Straight Arrow Connector 93">
            <a:extLst>
              <a:ext uri="{FF2B5EF4-FFF2-40B4-BE49-F238E27FC236}">
                <a16:creationId xmlns:a16="http://schemas.microsoft.com/office/drawing/2014/main" id="{F9503D36-3CE5-4D4E-9B26-309982469E05}"/>
              </a:ext>
            </a:extLst>
          </p:cNvPr>
          <p:cNvCxnSpPr>
            <a:cxnSpLocks/>
          </p:cNvCxnSpPr>
          <p:nvPr/>
        </p:nvCxnSpPr>
        <p:spPr>
          <a:xfrm>
            <a:off x="6421430" y="4111600"/>
            <a:ext cx="54864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id="{F39B0C1A-5872-4886-8309-0D7C02436EF3}"/>
              </a:ext>
            </a:extLst>
          </p:cNvPr>
          <p:cNvCxnSpPr>
            <a:cxnSpLocks/>
          </p:cNvCxnSpPr>
          <p:nvPr/>
        </p:nvCxnSpPr>
        <p:spPr>
          <a:xfrm>
            <a:off x="4786806" y="4111600"/>
            <a:ext cx="54864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nvGrpSpPr>
          <p:cNvPr id="96" name="Group 95">
            <a:extLst>
              <a:ext uri="{FF2B5EF4-FFF2-40B4-BE49-F238E27FC236}">
                <a16:creationId xmlns:a16="http://schemas.microsoft.com/office/drawing/2014/main" id="{86A764EF-D820-43B7-866D-82DF4F8F08A4}"/>
              </a:ext>
            </a:extLst>
          </p:cNvPr>
          <p:cNvGrpSpPr/>
          <p:nvPr/>
        </p:nvGrpSpPr>
        <p:grpSpPr>
          <a:xfrm>
            <a:off x="672655" y="3736346"/>
            <a:ext cx="1656351" cy="750509"/>
            <a:chOff x="806407" y="2275113"/>
            <a:chExt cx="2208468" cy="1000679"/>
          </a:xfrm>
        </p:grpSpPr>
        <p:sp>
          <p:nvSpPr>
            <p:cNvPr id="97" name="Rectangle 96">
              <a:extLst>
                <a:ext uri="{FF2B5EF4-FFF2-40B4-BE49-F238E27FC236}">
                  <a16:creationId xmlns:a16="http://schemas.microsoft.com/office/drawing/2014/main" id="{33ED7582-8A1B-429C-993C-FD7BBBCA38DD}"/>
                </a:ext>
              </a:extLst>
            </p:cNvPr>
            <p:cNvSpPr/>
            <p:nvPr/>
          </p:nvSpPr>
          <p:spPr>
            <a:xfrm>
              <a:off x="838200" y="2275113"/>
              <a:ext cx="2144883" cy="100067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8" name="TextBox 97">
              <a:extLst>
                <a:ext uri="{FF2B5EF4-FFF2-40B4-BE49-F238E27FC236}">
                  <a16:creationId xmlns:a16="http://schemas.microsoft.com/office/drawing/2014/main" id="{B808A55C-E0C4-42C3-BFAC-4F957DA2C0D9}"/>
                </a:ext>
              </a:extLst>
            </p:cNvPr>
            <p:cNvSpPr txBox="1"/>
            <p:nvPr/>
          </p:nvSpPr>
          <p:spPr>
            <a:xfrm>
              <a:off x="806407" y="2275114"/>
              <a:ext cx="2208468" cy="677108"/>
            </a:xfrm>
            <a:prstGeom prst="rect">
              <a:avLst/>
            </a:prstGeom>
            <a:noFill/>
            <a:ln w="57150">
              <a:noFill/>
            </a:ln>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sz="1350" dirty="0"/>
                <a:t>overexpressed genes</a:t>
              </a:r>
            </a:p>
            <a:p>
              <a:pPr algn="ctr"/>
              <a:r>
                <a:rPr lang="en-US" sz="1350" dirty="0"/>
                <a:t>(pex1, pex2,…)</a:t>
              </a:r>
            </a:p>
          </p:txBody>
        </p:sp>
        <p:grpSp>
          <p:nvGrpSpPr>
            <p:cNvPr id="99" name="Group 98">
              <a:extLst>
                <a:ext uri="{FF2B5EF4-FFF2-40B4-BE49-F238E27FC236}">
                  <a16:creationId xmlns:a16="http://schemas.microsoft.com/office/drawing/2014/main" id="{B58AFBA6-C31C-4C68-98C9-909F4DE88EA0}"/>
                </a:ext>
              </a:extLst>
            </p:cNvPr>
            <p:cNvGrpSpPr/>
            <p:nvPr/>
          </p:nvGrpSpPr>
          <p:grpSpPr>
            <a:xfrm>
              <a:off x="1073282" y="2927836"/>
              <a:ext cx="1674719" cy="91440"/>
              <a:chOff x="1066800" y="2927836"/>
              <a:chExt cx="1674719" cy="91440"/>
            </a:xfrm>
          </p:grpSpPr>
          <p:sp>
            <p:nvSpPr>
              <p:cNvPr id="100" name="Rectangle 99">
                <a:extLst>
                  <a:ext uri="{FF2B5EF4-FFF2-40B4-BE49-F238E27FC236}">
                    <a16:creationId xmlns:a16="http://schemas.microsoft.com/office/drawing/2014/main" id="{496230A6-ADF5-4BA3-B0B6-716B4B6A16CB}"/>
                  </a:ext>
                </a:extLst>
              </p:cNvPr>
              <p:cNvSpPr/>
              <p:nvPr/>
            </p:nvSpPr>
            <p:spPr>
              <a:xfrm>
                <a:off x="1066800" y="2927836"/>
                <a:ext cx="182880" cy="91440"/>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Rectangle 100">
                <a:extLst>
                  <a:ext uri="{FF2B5EF4-FFF2-40B4-BE49-F238E27FC236}">
                    <a16:creationId xmlns:a16="http://schemas.microsoft.com/office/drawing/2014/main" id="{7D131F8F-4D4A-4607-92D2-3C578A4673F7}"/>
                  </a:ext>
                </a:extLst>
              </p:cNvPr>
              <p:cNvSpPr/>
              <p:nvPr/>
            </p:nvSpPr>
            <p:spPr>
              <a:xfrm>
                <a:off x="1706160" y="2927836"/>
                <a:ext cx="182880" cy="91440"/>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2" name="Rectangle 101">
                <a:extLst>
                  <a:ext uri="{FF2B5EF4-FFF2-40B4-BE49-F238E27FC236}">
                    <a16:creationId xmlns:a16="http://schemas.microsoft.com/office/drawing/2014/main" id="{9ADBC546-5A04-4F21-B7ED-83B4E92002B0}"/>
                  </a:ext>
                </a:extLst>
              </p:cNvPr>
              <p:cNvSpPr/>
              <p:nvPr/>
            </p:nvSpPr>
            <p:spPr>
              <a:xfrm>
                <a:off x="1493040" y="2927836"/>
                <a:ext cx="182880" cy="91440"/>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3" name="Rectangle 102">
                <a:extLst>
                  <a:ext uri="{FF2B5EF4-FFF2-40B4-BE49-F238E27FC236}">
                    <a16:creationId xmlns:a16="http://schemas.microsoft.com/office/drawing/2014/main" id="{99BADDA1-02F2-4F86-A2A3-552B51D63FC9}"/>
                  </a:ext>
                </a:extLst>
              </p:cNvPr>
              <p:cNvSpPr/>
              <p:nvPr/>
            </p:nvSpPr>
            <p:spPr>
              <a:xfrm>
                <a:off x="2132400" y="2927836"/>
                <a:ext cx="182880" cy="91440"/>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Rectangle 103">
                <a:extLst>
                  <a:ext uri="{FF2B5EF4-FFF2-40B4-BE49-F238E27FC236}">
                    <a16:creationId xmlns:a16="http://schemas.microsoft.com/office/drawing/2014/main" id="{CAB680B7-0756-4791-BC00-EE044AAAD48B}"/>
                  </a:ext>
                </a:extLst>
              </p:cNvPr>
              <p:cNvSpPr/>
              <p:nvPr/>
            </p:nvSpPr>
            <p:spPr>
              <a:xfrm>
                <a:off x="2345520" y="2927836"/>
                <a:ext cx="182880" cy="91440"/>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5" name="Rectangle 104">
                <a:extLst>
                  <a:ext uri="{FF2B5EF4-FFF2-40B4-BE49-F238E27FC236}">
                    <a16:creationId xmlns:a16="http://schemas.microsoft.com/office/drawing/2014/main" id="{3BCF24FC-4762-4613-BE60-4CEA895AA321}"/>
                  </a:ext>
                </a:extLst>
              </p:cNvPr>
              <p:cNvSpPr/>
              <p:nvPr/>
            </p:nvSpPr>
            <p:spPr>
              <a:xfrm>
                <a:off x="2558639" y="2927836"/>
                <a:ext cx="182880" cy="91440"/>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6" name="Rectangle 105">
                <a:extLst>
                  <a:ext uri="{FF2B5EF4-FFF2-40B4-BE49-F238E27FC236}">
                    <a16:creationId xmlns:a16="http://schemas.microsoft.com/office/drawing/2014/main" id="{1E924434-8AB2-4C42-AD6B-7FF94A5E4DC1}"/>
                  </a:ext>
                </a:extLst>
              </p:cNvPr>
              <p:cNvSpPr/>
              <p:nvPr/>
            </p:nvSpPr>
            <p:spPr>
              <a:xfrm>
                <a:off x="1279920" y="2927836"/>
                <a:ext cx="182880" cy="91440"/>
              </a:xfrm>
              <a:prstGeom prst="rect">
                <a:avLst/>
              </a:prstGeom>
              <a:ln w="38100">
                <a:solidFill>
                  <a:schemeClr val="tx1">
                    <a:lumMod val="50000"/>
                    <a:lumOff val="50000"/>
                  </a:schemeClr>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350"/>
              </a:p>
            </p:txBody>
          </p:sp>
          <p:sp>
            <p:nvSpPr>
              <p:cNvPr id="107" name="Rectangle 106">
                <a:extLst>
                  <a:ext uri="{FF2B5EF4-FFF2-40B4-BE49-F238E27FC236}">
                    <a16:creationId xmlns:a16="http://schemas.microsoft.com/office/drawing/2014/main" id="{C8DF6630-7E28-4E77-A35C-6617B828AC29}"/>
                  </a:ext>
                </a:extLst>
              </p:cNvPr>
              <p:cNvSpPr/>
              <p:nvPr/>
            </p:nvSpPr>
            <p:spPr>
              <a:xfrm>
                <a:off x="1919280" y="2927836"/>
                <a:ext cx="182880" cy="91440"/>
              </a:xfrm>
              <a:prstGeom prst="rect">
                <a:avLst/>
              </a:prstGeom>
              <a:ln w="38100">
                <a:solidFill>
                  <a:schemeClr val="tx1">
                    <a:lumMod val="50000"/>
                    <a:lumOff val="50000"/>
                  </a:schemeClr>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350"/>
              </a:p>
            </p:txBody>
          </p:sp>
        </p:grpSp>
      </p:grpSp>
      <p:grpSp>
        <p:nvGrpSpPr>
          <p:cNvPr id="108" name="Group 107">
            <a:extLst>
              <a:ext uri="{FF2B5EF4-FFF2-40B4-BE49-F238E27FC236}">
                <a16:creationId xmlns:a16="http://schemas.microsoft.com/office/drawing/2014/main" id="{B9DA15D2-ACEB-4AAD-87A4-7F7CF60EF834}"/>
              </a:ext>
            </a:extLst>
          </p:cNvPr>
          <p:cNvGrpSpPr/>
          <p:nvPr/>
        </p:nvGrpSpPr>
        <p:grpSpPr>
          <a:xfrm>
            <a:off x="2999126" y="3736346"/>
            <a:ext cx="1608662" cy="750509"/>
            <a:chOff x="838199" y="3578970"/>
            <a:chExt cx="2144883" cy="1000679"/>
          </a:xfrm>
        </p:grpSpPr>
        <p:sp>
          <p:nvSpPr>
            <p:cNvPr id="109" name="Rectangle 108">
              <a:extLst>
                <a:ext uri="{FF2B5EF4-FFF2-40B4-BE49-F238E27FC236}">
                  <a16:creationId xmlns:a16="http://schemas.microsoft.com/office/drawing/2014/main" id="{6377582B-70A3-414A-A333-2FDC081A8166}"/>
                </a:ext>
              </a:extLst>
            </p:cNvPr>
            <p:cNvSpPr/>
            <p:nvPr/>
          </p:nvSpPr>
          <p:spPr>
            <a:xfrm>
              <a:off x="838199" y="3578970"/>
              <a:ext cx="2144883" cy="100067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TextBox 109">
              <a:extLst>
                <a:ext uri="{FF2B5EF4-FFF2-40B4-BE49-F238E27FC236}">
                  <a16:creationId xmlns:a16="http://schemas.microsoft.com/office/drawing/2014/main" id="{352FA6C8-E9C3-4532-A0DB-08DA7E3CAC9A}"/>
                </a:ext>
              </a:extLst>
            </p:cNvPr>
            <p:cNvSpPr txBox="1"/>
            <p:nvPr/>
          </p:nvSpPr>
          <p:spPr>
            <a:xfrm>
              <a:off x="912590" y="3582183"/>
              <a:ext cx="1996102" cy="677108"/>
            </a:xfrm>
            <a:prstGeom prst="rect">
              <a:avLst/>
            </a:prstGeom>
            <a:noFill/>
            <a:ln w="57150">
              <a:noFill/>
            </a:ln>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sz="1350" dirty="0"/>
                <a:t>knockout genes</a:t>
              </a:r>
            </a:p>
            <a:p>
              <a:pPr algn="ctr"/>
              <a:r>
                <a:rPr lang="en-US" sz="1350" dirty="0"/>
                <a:t>(Δpex9, Δpex11,…)</a:t>
              </a:r>
            </a:p>
          </p:txBody>
        </p:sp>
        <p:grpSp>
          <p:nvGrpSpPr>
            <p:cNvPr id="111" name="Group 110">
              <a:extLst>
                <a:ext uri="{FF2B5EF4-FFF2-40B4-BE49-F238E27FC236}">
                  <a16:creationId xmlns:a16="http://schemas.microsoft.com/office/drawing/2014/main" id="{F572CF19-2949-4B8A-96E1-D1FE40BB2AA6}"/>
                </a:ext>
              </a:extLst>
            </p:cNvPr>
            <p:cNvGrpSpPr/>
            <p:nvPr/>
          </p:nvGrpSpPr>
          <p:grpSpPr>
            <a:xfrm>
              <a:off x="1286400" y="4239400"/>
              <a:ext cx="1248480" cy="91440"/>
              <a:chOff x="1073282" y="4239400"/>
              <a:chExt cx="1248480" cy="91440"/>
            </a:xfrm>
          </p:grpSpPr>
          <p:sp>
            <p:nvSpPr>
              <p:cNvPr id="112" name="Rectangle 111">
                <a:extLst>
                  <a:ext uri="{FF2B5EF4-FFF2-40B4-BE49-F238E27FC236}">
                    <a16:creationId xmlns:a16="http://schemas.microsoft.com/office/drawing/2014/main" id="{216F0099-0C3A-4679-ACEF-641CCC1F5D6D}"/>
                  </a:ext>
                </a:extLst>
              </p:cNvPr>
              <p:cNvSpPr/>
              <p:nvPr/>
            </p:nvSpPr>
            <p:spPr>
              <a:xfrm>
                <a:off x="1073282" y="4239400"/>
                <a:ext cx="182880" cy="91440"/>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3" name="Rectangle 112">
                <a:extLst>
                  <a:ext uri="{FF2B5EF4-FFF2-40B4-BE49-F238E27FC236}">
                    <a16:creationId xmlns:a16="http://schemas.microsoft.com/office/drawing/2014/main" id="{16E2D590-656B-45E6-849D-5CDE3358F996}"/>
                  </a:ext>
                </a:extLst>
              </p:cNvPr>
              <p:cNvSpPr/>
              <p:nvPr/>
            </p:nvSpPr>
            <p:spPr>
              <a:xfrm>
                <a:off x="1712642" y="4239400"/>
                <a:ext cx="182880" cy="91440"/>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4" name="Rectangle 113">
                <a:extLst>
                  <a:ext uri="{FF2B5EF4-FFF2-40B4-BE49-F238E27FC236}">
                    <a16:creationId xmlns:a16="http://schemas.microsoft.com/office/drawing/2014/main" id="{9DA87FEC-7FD2-43CF-99FC-E27026ADC4AB}"/>
                  </a:ext>
                </a:extLst>
              </p:cNvPr>
              <p:cNvSpPr/>
              <p:nvPr/>
            </p:nvSpPr>
            <p:spPr>
              <a:xfrm>
                <a:off x="1286402" y="4239400"/>
                <a:ext cx="182880" cy="91440"/>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5" name="Rectangle 114">
                <a:extLst>
                  <a:ext uri="{FF2B5EF4-FFF2-40B4-BE49-F238E27FC236}">
                    <a16:creationId xmlns:a16="http://schemas.microsoft.com/office/drawing/2014/main" id="{38923528-9FE4-4FE1-B801-920C27AD3286}"/>
                  </a:ext>
                </a:extLst>
              </p:cNvPr>
              <p:cNvSpPr/>
              <p:nvPr/>
            </p:nvSpPr>
            <p:spPr>
              <a:xfrm>
                <a:off x="2138882" y="4239400"/>
                <a:ext cx="182880" cy="91440"/>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6" name="Rectangle 115">
                <a:extLst>
                  <a:ext uri="{FF2B5EF4-FFF2-40B4-BE49-F238E27FC236}">
                    <a16:creationId xmlns:a16="http://schemas.microsoft.com/office/drawing/2014/main" id="{00C551B8-EE3A-4483-8BF2-9DBF0272EE52}"/>
                  </a:ext>
                </a:extLst>
              </p:cNvPr>
              <p:cNvSpPr/>
              <p:nvPr/>
            </p:nvSpPr>
            <p:spPr>
              <a:xfrm>
                <a:off x="1925762" y="4239400"/>
                <a:ext cx="182880" cy="91440"/>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7" name="Rectangle 116">
                <a:extLst>
                  <a:ext uri="{FF2B5EF4-FFF2-40B4-BE49-F238E27FC236}">
                    <a16:creationId xmlns:a16="http://schemas.microsoft.com/office/drawing/2014/main" id="{BDB006F3-E51A-4EAF-8CB6-D6D64F717C09}"/>
                  </a:ext>
                </a:extLst>
              </p:cNvPr>
              <p:cNvSpPr/>
              <p:nvPr/>
            </p:nvSpPr>
            <p:spPr>
              <a:xfrm>
                <a:off x="1499522" y="4239400"/>
                <a:ext cx="182880" cy="91440"/>
              </a:xfrm>
              <a:prstGeom prst="rect">
                <a:avLst/>
              </a:prstGeom>
              <a:solidFill>
                <a:srgbClr val="C00000"/>
              </a:solidFill>
              <a:ln w="38100">
                <a:solidFill>
                  <a:schemeClr val="tx1">
                    <a:lumMod val="50000"/>
                    <a:lumOff val="50000"/>
                  </a:schemeClr>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350"/>
              </a:p>
            </p:txBody>
          </p:sp>
        </p:grpSp>
      </p:grpSp>
      <p:sp>
        <p:nvSpPr>
          <p:cNvPr id="118" name="Cross 117">
            <a:extLst>
              <a:ext uri="{FF2B5EF4-FFF2-40B4-BE49-F238E27FC236}">
                <a16:creationId xmlns:a16="http://schemas.microsoft.com/office/drawing/2014/main" id="{152A5729-C4FC-4E55-A3FD-F0274067A8EA}"/>
              </a:ext>
            </a:extLst>
          </p:cNvPr>
          <p:cNvSpPr/>
          <p:nvPr/>
        </p:nvSpPr>
        <p:spPr>
          <a:xfrm>
            <a:off x="2481473" y="3905860"/>
            <a:ext cx="408215" cy="411480"/>
          </a:xfrm>
          <a:prstGeom prst="plus">
            <a:avLst>
              <a:gd name="adj" fmla="val 39286"/>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9" name="Rectangle 118">
            <a:extLst>
              <a:ext uri="{FF2B5EF4-FFF2-40B4-BE49-F238E27FC236}">
                <a16:creationId xmlns:a16="http://schemas.microsoft.com/office/drawing/2014/main" id="{D8B4C6F4-6DE0-4239-A665-A16CDBC17669}"/>
              </a:ext>
            </a:extLst>
          </p:cNvPr>
          <p:cNvSpPr/>
          <p:nvPr/>
        </p:nvSpPr>
        <p:spPr>
          <a:xfrm>
            <a:off x="553624" y="3543888"/>
            <a:ext cx="4176032" cy="1135424"/>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0" name="TextBox 119">
            <a:extLst>
              <a:ext uri="{FF2B5EF4-FFF2-40B4-BE49-F238E27FC236}">
                <a16:creationId xmlns:a16="http://schemas.microsoft.com/office/drawing/2014/main" id="{FD65C1DC-302F-432B-B473-AE5EB35E7ECA}"/>
              </a:ext>
            </a:extLst>
          </p:cNvPr>
          <p:cNvSpPr txBox="1"/>
          <p:nvPr/>
        </p:nvSpPr>
        <p:spPr>
          <a:xfrm>
            <a:off x="7014636" y="3511435"/>
            <a:ext cx="2129364" cy="1200329"/>
          </a:xfrm>
          <a:prstGeom prst="rect">
            <a:avLst/>
          </a:prstGeom>
          <a:noFill/>
        </p:spPr>
        <p:txBody>
          <a:bodyPr wrap="square" rtlCol="0">
            <a:spAutoFit/>
          </a:bodyPr>
          <a:lstStyle/>
          <a:p>
            <a:r>
              <a:rPr lang="en-US" dirty="0"/>
              <a:t>Prediction of genetic changes to find even larger peroxisome capacity</a:t>
            </a:r>
          </a:p>
        </p:txBody>
      </p:sp>
      <p:sp>
        <p:nvSpPr>
          <p:cNvPr id="18" name="TextBox 17">
            <a:extLst>
              <a:ext uri="{FF2B5EF4-FFF2-40B4-BE49-F238E27FC236}">
                <a16:creationId xmlns:a16="http://schemas.microsoft.com/office/drawing/2014/main" id="{97AB2E31-F60C-47E5-9268-DEF3CFBC54FC}"/>
              </a:ext>
            </a:extLst>
          </p:cNvPr>
          <p:cNvSpPr txBox="1"/>
          <p:nvPr/>
        </p:nvSpPr>
        <p:spPr>
          <a:xfrm>
            <a:off x="2385" y="6550223"/>
            <a:ext cx="4653242" cy="307777"/>
          </a:xfrm>
          <a:prstGeom prst="rect">
            <a:avLst/>
          </a:prstGeom>
          <a:noFill/>
        </p:spPr>
        <p:txBody>
          <a:bodyPr wrap="square" rtlCol="0">
            <a:spAutoFit/>
          </a:bodyPr>
          <a:lstStyle/>
          <a:p>
            <a:r>
              <a:rPr lang="en-US" sz="1400" dirty="0"/>
              <a:t>Slide adapted from </a:t>
            </a:r>
            <a:r>
              <a:rPr lang="en-US" sz="1400" dirty="0" err="1"/>
              <a:t>Shangying</a:t>
            </a:r>
            <a:r>
              <a:rPr lang="en-US" sz="1400" dirty="0"/>
              <a:t> Wang (IBM)</a:t>
            </a:r>
          </a:p>
        </p:txBody>
      </p:sp>
    </p:spTree>
    <p:extLst>
      <p:ext uri="{BB962C8B-B14F-4D97-AF65-F5344CB8AC3E}">
        <p14:creationId xmlns:p14="http://schemas.microsoft.com/office/powerpoint/2010/main" val="3229328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F3180-CDFE-054B-A333-0E8AE7115302}"/>
              </a:ext>
            </a:extLst>
          </p:cNvPr>
          <p:cNvSpPr>
            <a:spLocks noGrp="1"/>
          </p:cNvSpPr>
          <p:nvPr>
            <p:ph type="title"/>
          </p:nvPr>
        </p:nvSpPr>
        <p:spPr>
          <a:xfrm>
            <a:off x="3860800" y="125139"/>
            <a:ext cx="5180458" cy="736673"/>
          </a:xfrm>
        </p:spPr>
        <p:txBody>
          <a:bodyPr>
            <a:normAutofit fontScale="90000"/>
          </a:bodyPr>
          <a:lstStyle/>
          <a:p>
            <a:r>
              <a:rPr lang="en-US" dirty="0"/>
              <a:t>Gradient Boosting Regression (GBR) ML Initial Work</a:t>
            </a:r>
          </a:p>
        </p:txBody>
      </p:sp>
      <p:sp>
        <p:nvSpPr>
          <p:cNvPr id="3" name="Content Placeholder 2">
            <a:extLst>
              <a:ext uri="{FF2B5EF4-FFF2-40B4-BE49-F238E27FC236}">
                <a16:creationId xmlns:a16="http://schemas.microsoft.com/office/drawing/2014/main" id="{C8066DD9-D0C8-E247-90C2-A43AB3B7697B}"/>
              </a:ext>
            </a:extLst>
          </p:cNvPr>
          <p:cNvSpPr>
            <a:spLocks noGrp="1"/>
          </p:cNvSpPr>
          <p:nvPr>
            <p:ph idx="1"/>
          </p:nvPr>
        </p:nvSpPr>
        <p:spPr>
          <a:xfrm>
            <a:off x="276283" y="1372655"/>
            <a:ext cx="8764975" cy="1664354"/>
          </a:xfrm>
        </p:spPr>
        <p:txBody>
          <a:bodyPr>
            <a:normAutofit fontScale="47500" lnSpcReduction="20000"/>
          </a:bodyPr>
          <a:lstStyle/>
          <a:p>
            <a:r>
              <a:rPr lang="en-US" dirty="0">
                <a:solidFill>
                  <a:schemeClr val="tx1"/>
                </a:solidFill>
              </a:rPr>
              <a:t>~100 data points from manual, rational engineering experiments (Jordan) fed into initial ML algorithm (</a:t>
            </a:r>
            <a:r>
              <a:rPr lang="en-US" dirty="0" err="1">
                <a:solidFill>
                  <a:schemeClr val="tx1"/>
                </a:solidFill>
              </a:rPr>
              <a:t>Shangying</a:t>
            </a:r>
            <a:r>
              <a:rPr lang="en-US" dirty="0">
                <a:solidFill>
                  <a:schemeClr val="tx1"/>
                </a:solidFill>
              </a:rPr>
              <a:t>)</a:t>
            </a:r>
          </a:p>
          <a:p>
            <a:r>
              <a:rPr lang="en-US" dirty="0">
                <a:solidFill>
                  <a:schemeClr val="tx1"/>
                </a:solidFill>
              </a:rPr>
              <a:t>“Boosting” in machine learning is a way of combining multiple simple models (a.k.a. weak learners) into a single composite model</a:t>
            </a:r>
          </a:p>
          <a:p>
            <a:r>
              <a:rPr lang="en-US" dirty="0">
                <a:solidFill>
                  <a:schemeClr val="tx1"/>
                </a:solidFill>
              </a:rPr>
              <a:t>“Gradient” in "gradient boosting" comes from the fact that the algorithm uses gradient descent to minimize the loss</a:t>
            </a:r>
          </a:p>
          <a:p>
            <a:r>
              <a:rPr lang="en-US" dirty="0">
                <a:solidFill>
                  <a:schemeClr val="tx1"/>
                </a:solidFill>
              </a:rPr>
              <a:t>Decision trees are used as the weak learners in gradient boosting. </a:t>
            </a:r>
          </a:p>
        </p:txBody>
      </p:sp>
      <p:pic>
        <p:nvPicPr>
          <p:cNvPr id="2054" name="Picture 6">
            <a:extLst>
              <a:ext uri="{FF2B5EF4-FFF2-40B4-BE49-F238E27FC236}">
                <a16:creationId xmlns:a16="http://schemas.microsoft.com/office/drawing/2014/main" id="{005522F1-AC4D-8B4F-88E0-C57021BAB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0794" y="3192100"/>
            <a:ext cx="5402411" cy="30414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ACA093C-24D7-4914-921E-4C65A8CD8087}"/>
              </a:ext>
            </a:extLst>
          </p:cNvPr>
          <p:cNvSpPr txBox="1"/>
          <p:nvPr/>
        </p:nvSpPr>
        <p:spPr>
          <a:xfrm>
            <a:off x="0" y="6550223"/>
            <a:ext cx="8553236" cy="307777"/>
          </a:xfrm>
          <a:prstGeom prst="rect">
            <a:avLst/>
          </a:prstGeom>
          <a:noFill/>
        </p:spPr>
        <p:txBody>
          <a:bodyPr wrap="square" rtlCol="0">
            <a:spAutoFit/>
          </a:bodyPr>
          <a:lstStyle/>
          <a:p>
            <a:r>
              <a:rPr lang="en-US" sz="1400" dirty="0"/>
              <a:t>Slide adapted from and work performed by </a:t>
            </a:r>
            <a:r>
              <a:rPr lang="en-US" sz="1400" dirty="0" err="1"/>
              <a:t>Shangying</a:t>
            </a:r>
            <a:r>
              <a:rPr lang="en-US" sz="1400" dirty="0"/>
              <a:t> Wang (IBM)</a:t>
            </a:r>
          </a:p>
        </p:txBody>
      </p:sp>
    </p:spTree>
    <p:extLst>
      <p:ext uri="{BB962C8B-B14F-4D97-AF65-F5344CB8AC3E}">
        <p14:creationId xmlns:p14="http://schemas.microsoft.com/office/powerpoint/2010/main" val="307898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0FBFE0-1842-447D-8AD3-C6CD114D68D7}"/>
              </a:ext>
            </a:extLst>
          </p:cNvPr>
          <p:cNvPicPr>
            <a:picLocks noChangeAspect="1"/>
          </p:cNvPicPr>
          <p:nvPr/>
        </p:nvPicPr>
        <p:blipFill>
          <a:blip r:embed="rId3"/>
          <a:stretch>
            <a:fillRect/>
          </a:stretch>
        </p:blipFill>
        <p:spPr>
          <a:xfrm>
            <a:off x="0" y="1260230"/>
            <a:ext cx="5637768" cy="1873074"/>
          </a:xfrm>
          <a:prstGeom prst="rect">
            <a:avLst/>
          </a:prstGeom>
        </p:spPr>
      </p:pic>
      <p:sp>
        <p:nvSpPr>
          <p:cNvPr id="2" name="Title 1">
            <a:extLst>
              <a:ext uri="{FF2B5EF4-FFF2-40B4-BE49-F238E27FC236}">
                <a16:creationId xmlns:a16="http://schemas.microsoft.com/office/drawing/2014/main" id="{045DCDC6-06E5-4330-92FB-B0D61C7FB993}"/>
              </a:ext>
            </a:extLst>
          </p:cNvPr>
          <p:cNvSpPr>
            <a:spLocks noGrp="1"/>
          </p:cNvSpPr>
          <p:nvPr>
            <p:ph type="title"/>
          </p:nvPr>
        </p:nvSpPr>
        <p:spPr>
          <a:xfrm>
            <a:off x="2362293" y="14235"/>
            <a:ext cx="7886700" cy="994172"/>
          </a:xfrm>
        </p:spPr>
        <p:txBody>
          <a:bodyPr/>
          <a:lstStyle/>
          <a:p>
            <a:pPr algn="ctr"/>
            <a:r>
              <a:rPr lang="en-US" dirty="0"/>
              <a:t>Acknowledgements</a:t>
            </a:r>
          </a:p>
        </p:txBody>
      </p:sp>
      <p:sp>
        <p:nvSpPr>
          <p:cNvPr id="3" name="Content Placeholder 2">
            <a:extLst>
              <a:ext uri="{FF2B5EF4-FFF2-40B4-BE49-F238E27FC236}">
                <a16:creationId xmlns:a16="http://schemas.microsoft.com/office/drawing/2014/main" id="{3D3D7599-4B9B-45D8-89A2-650CCAE49FE4}"/>
              </a:ext>
            </a:extLst>
          </p:cNvPr>
          <p:cNvSpPr>
            <a:spLocks noGrp="1"/>
          </p:cNvSpPr>
          <p:nvPr>
            <p:ph idx="1"/>
          </p:nvPr>
        </p:nvSpPr>
        <p:spPr>
          <a:xfrm>
            <a:off x="435207" y="2065281"/>
            <a:ext cx="3281813" cy="1873074"/>
          </a:xfrm>
        </p:spPr>
        <p:txBody>
          <a:bodyPr>
            <a:normAutofit/>
          </a:bodyPr>
          <a:lstStyle/>
          <a:p>
            <a:pPr marL="0" indent="0">
              <a:buNone/>
            </a:pPr>
            <a:r>
              <a:rPr lang="en-US" sz="2000" b="1" dirty="0">
                <a:solidFill>
                  <a:schemeClr val="tx1"/>
                </a:solidFill>
              </a:rPr>
              <a:t>John </a:t>
            </a:r>
            <a:r>
              <a:rPr lang="en-US" sz="2000" b="1" dirty="0" err="1">
                <a:solidFill>
                  <a:schemeClr val="tx1"/>
                </a:solidFill>
              </a:rPr>
              <a:t>Dueber</a:t>
            </a:r>
            <a:endParaRPr lang="en-US" sz="2000" b="1" dirty="0">
              <a:solidFill>
                <a:schemeClr val="tx1"/>
              </a:solidFill>
            </a:endParaRPr>
          </a:p>
          <a:p>
            <a:pPr marL="0" indent="0">
              <a:buNone/>
            </a:pPr>
            <a:r>
              <a:rPr lang="en-US" sz="2000" dirty="0">
                <a:solidFill>
                  <a:schemeClr val="tx1"/>
                </a:solidFill>
              </a:rPr>
              <a:t>Parry Grewal</a:t>
            </a:r>
          </a:p>
          <a:p>
            <a:pPr marL="0" indent="0">
              <a:buNone/>
            </a:pPr>
            <a:r>
              <a:rPr lang="en-US" sz="2000" dirty="0">
                <a:solidFill>
                  <a:schemeClr val="tx1"/>
                </a:solidFill>
              </a:rPr>
              <a:t>Kay Siu</a:t>
            </a:r>
          </a:p>
          <a:p>
            <a:pPr marL="0" indent="0">
              <a:buNone/>
            </a:pPr>
            <a:r>
              <a:rPr lang="en-US" sz="2000" dirty="0">
                <a:solidFill>
                  <a:schemeClr val="tx1"/>
                </a:solidFill>
              </a:rPr>
              <a:t>Jen Samson</a:t>
            </a:r>
          </a:p>
          <a:p>
            <a:pPr marL="0" indent="0">
              <a:buNone/>
            </a:pPr>
            <a:r>
              <a:rPr lang="en-US" sz="2000" dirty="0">
                <a:solidFill>
                  <a:schemeClr val="tx1"/>
                </a:solidFill>
              </a:rPr>
              <a:t>Vicki Lee</a:t>
            </a:r>
          </a:p>
        </p:txBody>
      </p:sp>
      <p:pic>
        <p:nvPicPr>
          <p:cNvPr id="9" name="Picture 8" descr="A group of people posing for a photo on the steps of a building&#10;&#10;Description automatically generated with medium confidence">
            <a:extLst>
              <a:ext uri="{FF2B5EF4-FFF2-40B4-BE49-F238E27FC236}">
                <a16:creationId xmlns:a16="http://schemas.microsoft.com/office/drawing/2014/main" id="{3F22F544-8866-410C-B7AB-DDAA3D243A1D}"/>
              </a:ext>
            </a:extLst>
          </p:cNvPr>
          <p:cNvPicPr>
            <a:picLocks noChangeAspect="1"/>
          </p:cNvPicPr>
          <p:nvPr/>
        </p:nvPicPr>
        <p:blipFill>
          <a:blip r:embed="rId4"/>
          <a:stretch>
            <a:fillRect/>
          </a:stretch>
        </p:blipFill>
        <p:spPr>
          <a:xfrm>
            <a:off x="5694110" y="1178061"/>
            <a:ext cx="3388246" cy="2541184"/>
          </a:xfrm>
          <a:prstGeom prst="rect">
            <a:avLst/>
          </a:prstGeom>
        </p:spPr>
      </p:pic>
      <p:sp>
        <p:nvSpPr>
          <p:cNvPr id="10" name="Content Placeholder 2">
            <a:extLst>
              <a:ext uri="{FF2B5EF4-FFF2-40B4-BE49-F238E27FC236}">
                <a16:creationId xmlns:a16="http://schemas.microsoft.com/office/drawing/2014/main" id="{AFA44484-E448-415F-825B-6069E8187AFA}"/>
              </a:ext>
            </a:extLst>
          </p:cNvPr>
          <p:cNvSpPr txBox="1">
            <a:spLocks/>
          </p:cNvSpPr>
          <p:nvPr/>
        </p:nvSpPr>
        <p:spPr>
          <a:xfrm>
            <a:off x="78342" y="3980342"/>
            <a:ext cx="5901218" cy="27727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b="1" u="sng" dirty="0">
                <a:solidFill>
                  <a:schemeClr val="tx1"/>
                </a:solidFill>
              </a:rPr>
              <a:t>Center for Cellular Construction</a:t>
            </a:r>
          </a:p>
          <a:p>
            <a:pPr marL="0" indent="0">
              <a:buFont typeface="Arial"/>
              <a:buNone/>
            </a:pPr>
            <a:r>
              <a:rPr lang="en-US" sz="2000" dirty="0" err="1">
                <a:solidFill>
                  <a:schemeClr val="tx1"/>
                </a:solidFill>
              </a:rPr>
              <a:t>Shangying</a:t>
            </a:r>
            <a:r>
              <a:rPr lang="en-US" sz="2000" dirty="0">
                <a:solidFill>
                  <a:schemeClr val="tx1"/>
                </a:solidFill>
              </a:rPr>
              <a:t> Wang </a:t>
            </a:r>
          </a:p>
          <a:p>
            <a:pPr marL="0" indent="0">
              <a:buFont typeface="Arial"/>
              <a:buNone/>
            </a:pPr>
            <a:r>
              <a:rPr lang="en-US" sz="2000" dirty="0">
                <a:solidFill>
                  <a:schemeClr val="tx1"/>
                </a:solidFill>
              </a:rPr>
              <a:t>Sara </a:t>
            </a:r>
            <a:r>
              <a:rPr lang="en-US" sz="2000" dirty="0" err="1">
                <a:solidFill>
                  <a:schemeClr val="tx1"/>
                </a:solidFill>
              </a:rPr>
              <a:t>Capponi</a:t>
            </a:r>
            <a:endParaRPr lang="en-US" sz="2000" dirty="0">
              <a:solidFill>
                <a:schemeClr val="tx1"/>
              </a:solidFill>
            </a:endParaRPr>
          </a:p>
          <a:p>
            <a:pPr marL="0" indent="0">
              <a:buFont typeface="Arial"/>
              <a:buNone/>
            </a:pPr>
            <a:r>
              <a:rPr lang="en-US" sz="2000" dirty="0">
                <a:solidFill>
                  <a:schemeClr val="tx1"/>
                </a:solidFill>
              </a:rPr>
              <a:t>Simone Bianco</a:t>
            </a:r>
          </a:p>
          <a:p>
            <a:pPr marL="0" indent="0">
              <a:buFont typeface="Arial"/>
              <a:buNone/>
            </a:pPr>
            <a:r>
              <a:rPr lang="en-US" sz="2000" dirty="0">
                <a:solidFill>
                  <a:schemeClr val="tx1"/>
                </a:solidFill>
              </a:rPr>
              <a:t>Anamika Agrawal</a:t>
            </a:r>
          </a:p>
        </p:txBody>
      </p:sp>
      <p:sp>
        <p:nvSpPr>
          <p:cNvPr id="11" name="Content Placeholder 2">
            <a:extLst>
              <a:ext uri="{FF2B5EF4-FFF2-40B4-BE49-F238E27FC236}">
                <a16:creationId xmlns:a16="http://schemas.microsoft.com/office/drawing/2014/main" id="{3027DCC1-48DB-44F3-B557-2F16CB8EBEB1}"/>
              </a:ext>
            </a:extLst>
          </p:cNvPr>
          <p:cNvSpPr txBox="1">
            <a:spLocks/>
          </p:cNvSpPr>
          <p:nvPr/>
        </p:nvSpPr>
        <p:spPr>
          <a:xfrm>
            <a:off x="2818884" y="4487757"/>
            <a:ext cx="2090010" cy="180004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dirty="0">
                <a:solidFill>
                  <a:schemeClr val="tx1"/>
                </a:solidFill>
              </a:rPr>
              <a:t>Wallace Marshall</a:t>
            </a:r>
          </a:p>
          <a:p>
            <a:pPr marL="0" indent="0">
              <a:buFont typeface="Arial"/>
              <a:buNone/>
            </a:pPr>
            <a:r>
              <a:rPr lang="en-US" sz="2000" dirty="0">
                <a:solidFill>
                  <a:schemeClr val="tx1"/>
                </a:solidFill>
              </a:rPr>
              <a:t>Jennifer Fung</a:t>
            </a:r>
          </a:p>
          <a:p>
            <a:pPr marL="0" indent="0">
              <a:buFont typeface="Arial"/>
              <a:buNone/>
            </a:pPr>
            <a:r>
              <a:rPr lang="en-US" sz="2000" dirty="0">
                <a:solidFill>
                  <a:schemeClr val="tx1"/>
                </a:solidFill>
              </a:rPr>
              <a:t>Debra Singer</a:t>
            </a:r>
          </a:p>
        </p:txBody>
      </p:sp>
      <p:pic>
        <p:nvPicPr>
          <p:cNvPr id="1026" name="Picture 2" descr="Cellular Engineering Lab - IBM">
            <a:extLst>
              <a:ext uri="{FF2B5EF4-FFF2-40B4-BE49-F238E27FC236}">
                <a16:creationId xmlns:a16="http://schemas.microsoft.com/office/drawing/2014/main" id="{4E6A68CF-2C19-454D-A114-01F92CEEF4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4933" y="4713056"/>
            <a:ext cx="3590925" cy="127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752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9E6FF-2002-4B1A-881D-585B28E7879C}"/>
              </a:ext>
            </a:extLst>
          </p:cNvPr>
          <p:cNvSpPr>
            <a:spLocks noGrp="1"/>
          </p:cNvSpPr>
          <p:nvPr>
            <p:ph type="title"/>
          </p:nvPr>
        </p:nvSpPr>
        <p:spPr>
          <a:xfrm>
            <a:off x="3792354" y="175251"/>
            <a:ext cx="5351646" cy="736673"/>
          </a:xfrm>
        </p:spPr>
        <p:txBody>
          <a:bodyPr>
            <a:noAutofit/>
          </a:bodyPr>
          <a:lstStyle/>
          <a:p>
            <a:r>
              <a:rPr lang="en-US" sz="2400" dirty="0"/>
              <a:t>Transcription Factor Transcriptomics Reveals Changes to Many Genes</a:t>
            </a:r>
          </a:p>
        </p:txBody>
      </p:sp>
      <p:graphicFrame>
        <p:nvGraphicFramePr>
          <p:cNvPr id="4" name="Content Placeholder 7">
            <a:extLst>
              <a:ext uri="{FF2B5EF4-FFF2-40B4-BE49-F238E27FC236}">
                <a16:creationId xmlns:a16="http://schemas.microsoft.com/office/drawing/2014/main" id="{0C276C22-B016-446C-8A7D-9CE0C3F9FB3E}"/>
              </a:ext>
            </a:extLst>
          </p:cNvPr>
          <p:cNvGraphicFramePr>
            <a:graphicFrameLocks noGrp="1"/>
          </p:cNvGraphicFramePr>
          <p:nvPr>
            <p:ph idx="1"/>
            <p:extLst>
              <p:ext uri="{D42A27DB-BD31-4B8C-83A1-F6EECF244321}">
                <p14:modId xmlns:p14="http://schemas.microsoft.com/office/powerpoint/2010/main" val="3755580760"/>
              </p:ext>
            </p:extLst>
          </p:nvPr>
        </p:nvGraphicFramePr>
        <p:xfrm>
          <a:off x="0" y="1234440"/>
          <a:ext cx="9144000" cy="56235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92324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3303-0943-4AB1-8B37-7FA810CFDAF2}"/>
              </a:ext>
            </a:extLst>
          </p:cNvPr>
          <p:cNvSpPr>
            <a:spLocks noGrp="1"/>
          </p:cNvSpPr>
          <p:nvPr>
            <p:ph type="title"/>
          </p:nvPr>
        </p:nvSpPr>
        <p:spPr/>
        <p:txBody>
          <a:bodyPr/>
          <a:lstStyle/>
          <a:p>
            <a:endParaRPr lang="en-US"/>
          </a:p>
        </p:txBody>
      </p:sp>
      <p:graphicFrame>
        <p:nvGraphicFramePr>
          <p:cNvPr id="8" name="Content Placeholder 7">
            <a:extLst>
              <a:ext uri="{FF2B5EF4-FFF2-40B4-BE49-F238E27FC236}">
                <a16:creationId xmlns:a16="http://schemas.microsoft.com/office/drawing/2014/main" id="{9F2AAD95-43CC-49B4-AA48-51DD6D0CBA5D}"/>
              </a:ext>
            </a:extLst>
          </p:cNvPr>
          <p:cNvGraphicFramePr>
            <a:graphicFrameLocks noGrp="1"/>
          </p:cNvGraphicFramePr>
          <p:nvPr>
            <p:ph idx="1"/>
            <p:extLst>
              <p:ext uri="{D42A27DB-BD31-4B8C-83A1-F6EECF244321}">
                <p14:modId xmlns:p14="http://schemas.microsoft.com/office/powerpoint/2010/main" val="3914972808"/>
              </p:ext>
            </p:extLst>
          </p:nvPr>
        </p:nvGraphicFramePr>
        <p:xfrm>
          <a:off x="0" y="1166018"/>
          <a:ext cx="9144000" cy="472464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ontent Placeholder 4">
            <a:extLst>
              <a:ext uri="{FF2B5EF4-FFF2-40B4-BE49-F238E27FC236}">
                <a16:creationId xmlns:a16="http://schemas.microsoft.com/office/drawing/2014/main" id="{8B65257B-2C20-47C0-816F-2C5A78D72AB9}"/>
              </a:ext>
            </a:extLst>
          </p:cNvPr>
          <p:cNvGraphicFramePr>
            <a:graphicFrameLocks/>
          </p:cNvGraphicFramePr>
          <p:nvPr/>
        </p:nvGraphicFramePr>
        <p:xfrm>
          <a:off x="75502" y="4945781"/>
          <a:ext cx="8992995" cy="1889760"/>
        </p:xfrm>
        <a:graphic>
          <a:graphicData uri="http://schemas.openxmlformats.org/drawingml/2006/table">
            <a:tbl>
              <a:tblPr/>
              <a:tblGrid>
                <a:gridCol w="1174458">
                  <a:extLst>
                    <a:ext uri="{9D8B030D-6E8A-4147-A177-3AD203B41FA5}">
                      <a16:colId xmlns:a16="http://schemas.microsoft.com/office/drawing/2014/main" val="2241456202"/>
                    </a:ext>
                  </a:extLst>
                </a:gridCol>
                <a:gridCol w="780176">
                  <a:extLst>
                    <a:ext uri="{9D8B030D-6E8A-4147-A177-3AD203B41FA5}">
                      <a16:colId xmlns:a16="http://schemas.microsoft.com/office/drawing/2014/main" val="1455374841"/>
                    </a:ext>
                  </a:extLst>
                </a:gridCol>
                <a:gridCol w="914400">
                  <a:extLst>
                    <a:ext uri="{9D8B030D-6E8A-4147-A177-3AD203B41FA5}">
                      <a16:colId xmlns:a16="http://schemas.microsoft.com/office/drawing/2014/main" val="2928719002"/>
                    </a:ext>
                  </a:extLst>
                </a:gridCol>
                <a:gridCol w="838899">
                  <a:extLst>
                    <a:ext uri="{9D8B030D-6E8A-4147-A177-3AD203B41FA5}">
                      <a16:colId xmlns:a16="http://schemas.microsoft.com/office/drawing/2014/main" val="2633505092"/>
                    </a:ext>
                  </a:extLst>
                </a:gridCol>
                <a:gridCol w="956345">
                  <a:extLst>
                    <a:ext uri="{9D8B030D-6E8A-4147-A177-3AD203B41FA5}">
                      <a16:colId xmlns:a16="http://schemas.microsoft.com/office/drawing/2014/main" val="2597885261"/>
                    </a:ext>
                  </a:extLst>
                </a:gridCol>
                <a:gridCol w="880844">
                  <a:extLst>
                    <a:ext uri="{9D8B030D-6E8A-4147-A177-3AD203B41FA5}">
                      <a16:colId xmlns:a16="http://schemas.microsoft.com/office/drawing/2014/main" val="854325715"/>
                    </a:ext>
                  </a:extLst>
                </a:gridCol>
                <a:gridCol w="855677">
                  <a:extLst>
                    <a:ext uri="{9D8B030D-6E8A-4147-A177-3AD203B41FA5}">
                      <a16:colId xmlns:a16="http://schemas.microsoft.com/office/drawing/2014/main" val="4084988850"/>
                    </a:ext>
                  </a:extLst>
                </a:gridCol>
                <a:gridCol w="847288">
                  <a:extLst>
                    <a:ext uri="{9D8B030D-6E8A-4147-A177-3AD203B41FA5}">
                      <a16:colId xmlns:a16="http://schemas.microsoft.com/office/drawing/2014/main" val="4250248713"/>
                    </a:ext>
                  </a:extLst>
                </a:gridCol>
                <a:gridCol w="906011">
                  <a:extLst>
                    <a:ext uri="{9D8B030D-6E8A-4147-A177-3AD203B41FA5}">
                      <a16:colId xmlns:a16="http://schemas.microsoft.com/office/drawing/2014/main" val="3571803967"/>
                    </a:ext>
                  </a:extLst>
                </a:gridCol>
                <a:gridCol w="838897">
                  <a:extLst>
                    <a:ext uri="{9D8B030D-6E8A-4147-A177-3AD203B41FA5}">
                      <a16:colId xmlns:a16="http://schemas.microsoft.com/office/drawing/2014/main" val="2446945739"/>
                    </a:ext>
                  </a:extLst>
                </a:gridCol>
              </a:tblGrid>
              <a:tr h="204790">
                <a:tc>
                  <a:txBody>
                    <a:bodyPr/>
                    <a:lstStyle/>
                    <a:p>
                      <a:pPr algn="ctr" fontAlgn="b"/>
                      <a:r>
                        <a:rPr lang="fr-FR" sz="1200" b="0" i="0" u="none" strike="noStrike" dirty="0">
                          <a:solidFill>
                            <a:srgbClr val="000000"/>
                          </a:solidFill>
                          <a:effectLst/>
                          <a:latin typeface="Arial" panose="020B0604020202020204" pitchFamily="34" charset="0"/>
                        </a:rPr>
                        <a:t>Import </a:t>
                      </a:r>
                    </a:p>
                    <a:p>
                      <a:pPr algn="ctr" fontAlgn="b"/>
                      <a:r>
                        <a:rPr lang="fr-FR" sz="1200" b="0" i="0" u="none" strike="noStrike" dirty="0">
                          <a:solidFill>
                            <a:srgbClr val="000000"/>
                          </a:solidFill>
                          <a:effectLst/>
                          <a:latin typeface="Arial" panose="020B0604020202020204" pitchFamily="34" charset="0"/>
                        </a:rPr>
                        <a:t>(Pex5, 4, 1, 17)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9375639"/>
                  </a:ext>
                </a:extLst>
              </a:tr>
              <a:tr h="204790">
                <a:tc>
                  <a:txBody>
                    <a:bodyPr/>
                    <a:lstStyle/>
                    <a:p>
                      <a:pPr algn="ctr" fontAlgn="b"/>
                      <a:r>
                        <a:rPr lang="fr-FR" sz="1200" b="0" i="0" u="none" strike="noStrike" dirty="0">
                          <a:solidFill>
                            <a:srgbClr val="000000"/>
                          </a:solidFill>
                          <a:effectLst/>
                          <a:latin typeface="Arial" panose="020B0604020202020204" pitchFamily="34" charset="0"/>
                        </a:rPr>
                        <a:t>Translocation (</a:t>
                      </a:r>
                      <a:r>
                        <a:rPr lang="fr-FR" sz="1200" b="0" i="0" u="none" strike="noStrike" dirty="0" err="1">
                          <a:solidFill>
                            <a:srgbClr val="000000"/>
                          </a:solidFill>
                          <a:effectLst/>
                          <a:latin typeface="Arial" panose="020B0604020202020204" pitchFamily="34" charset="0"/>
                        </a:rPr>
                        <a:t>Pex</a:t>
                      </a:r>
                      <a:r>
                        <a:rPr lang="fr-FR" sz="1200" b="0" i="0" u="none" strike="noStrike" dirty="0">
                          <a:solidFill>
                            <a:srgbClr val="000000"/>
                          </a:solidFill>
                          <a:effectLst/>
                          <a:latin typeface="Arial" panose="020B0604020202020204" pitchFamily="34" charset="0"/>
                        </a:rPr>
                        <a:t> 2, 10, 12)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80167781"/>
                  </a:ext>
                </a:extLst>
              </a:tr>
              <a:tr h="204790">
                <a:tc>
                  <a:txBody>
                    <a:bodyPr/>
                    <a:lstStyle/>
                    <a:p>
                      <a:pPr algn="ctr" fontAlgn="b"/>
                      <a:r>
                        <a:rPr lang="en-US" sz="1200" b="0" i="0" u="none" strike="noStrike" dirty="0">
                          <a:solidFill>
                            <a:srgbClr val="000000"/>
                          </a:solidFill>
                          <a:effectLst/>
                          <a:latin typeface="Arial" panose="020B0604020202020204" pitchFamily="34" charset="0"/>
                        </a:rPr>
                        <a:t>Docking </a:t>
                      </a:r>
                    </a:p>
                    <a:p>
                      <a:pPr algn="ctr" fontAlgn="b"/>
                      <a:r>
                        <a:rPr lang="en-US" sz="1200" b="0" i="0" u="none" strike="noStrike" dirty="0">
                          <a:solidFill>
                            <a:srgbClr val="000000"/>
                          </a:solidFill>
                          <a:effectLst/>
                          <a:latin typeface="Arial" panose="020B0604020202020204" pitchFamily="34" charset="0"/>
                        </a:rPr>
                        <a:t>(Pex13, 14, 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68677136"/>
                  </a:ext>
                </a:extLst>
              </a:tr>
              <a:tr h="204790">
                <a:tc>
                  <a:txBody>
                    <a:bodyPr/>
                    <a:lstStyle/>
                    <a:p>
                      <a:pPr algn="ctr" fontAlgn="b"/>
                      <a:r>
                        <a:rPr lang="en-US" sz="1200" b="0" i="0" u="none" strike="noStrike" dirty="0">
                          <a:solidFill>
                            <a:srgbClr val="000000"/>
                          </a:solidFill>
                          <a:effectLst/>
                          <a:latin typeface="Arial" panose="020B0604020202020204" pitchFamily="34" charset="0"/>
                        </a:rPr>
                        <a:t>Biogenesis (Pex3, 28, 29, 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57431054"/>
                  </a:ext>
                </a:extLst>
              </a:tr>
              <a:tr h="204790">
                <a:tc>
                  <a:txBody>
                    <a:bodyPr/>
                    <a:lstStyle/>
                    <a:p>
                      <a:pPr algn="ctr" fontAlgn="b"/>
                      <a:r>
                        <a:rPr lang="en-US" sz="1200" b="0" i="0" u="none" strike="noStrike" dirty="0">
                          <a:solidFill>
                            <a:srgbClr val="000000"/>
                          </a:solidFill>
                          <a:effectLst/>
                          <a:latin typeface="Arial" panose="020B0604020202020204" pitchFamily="34" charset="0"/>
                        </a:rPr>
                        <a:t>TFs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74070618"/>
                  </a:ext>
                </a:extLst>
              </a:tr>
            </a:tbl>
          </a:graphicData>
        </a:graphic>
      </p:graphicFrame>
    </p:spTree>
    <p:extLst>
      <p:ext uri="{BB962C8B-B14F-4D97-AF65-F5344CB8AC3E}">
        <p14:creationId xmlns:p14="http://schemas.microsoft.com/office/powerpoint/2010/main" val="2816003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089400" y="175514"/>
            <a:ext cx="4309533" cy="547925"/>
          </a:xfrm>
        </p:spPr>
        <p:txBody>
          <a:bodyPr>
            <a:noAutofit/>
          </a:bodyPr>
          <a:lstStyle/>
          <a:p>
            <a:r>
              <a:rPr lang="en-US" dirty="0">
                <a:sym typeface="Wingdings"/>
              </a:rPr>
              <a:t>The Living Bioreactor</a:t>
            </a:r>
            <a:endParaRPr lang="en-US" dirty="0">
              <a:latin typeface="Arial"/>
            </a:endParaRPr>
          </a:p>
        </p:txBody>
      </p:sp>
      <p:sp>
        <p:nvSpPr>
          <p:cNvPr id="18" name="TextBox 17"/>
          <p:cNvSpPr txBox="1"/>
          <p:nvPr/>
        </p:nvSpPr>
        <p:spPr>
          <a:xfrm>
            <a:off x="1648097" y="4590509"/>
            <a:ext cx="1993633" cy="307777"/>
          </a:xfrm>
          <a:prstGeom prst="rect">
            <a:avLst/>
          </a:prstGeom>
          <a:noFill/>
        </p:spPr>
        <p:txBody>
          <a:bodyPr wrap="square" rtlCol="0">
            <a:spAutoFit/>
          </a:bodyPr>
          <a:lstStyle/>
          <a:p>
            <a:pPr lvl="0" defTabSz="914391">
              <a:spcBef>
                <a:spcPts val="600"/>
              </a:spcBef>
              <a:buNone/>
              <a:defRPr/>
            </a:pPr>
            <a:endParaRPr lang="en-US" sz="1400" b="1" i="1" kern="0" dirty="0">
              <a:latin typeface="Arial" pitchFamily="34" charset="0"/>
              <a:cs typeface="Arial" pitchFamily="34" charset="0"/>
            </a:endParaRPr>
          </a:p>
        </p:txBody>
      </p:sp>
      <p:sp>
        <p:nvSpPr>
          <p:cNvPr id="7" name="Rectangle 6">
            <a:extLst>
              <a:ext uri="{FF2B5EF4-FFF2-40B4-BE49-F238E27FC236}">
                <a16:creationId xmlns:a16="http://schemas.microsoft.com/office/drawing/2014/main" id="{2ACF341E-52FA-4198-A046-ECA9FBE9B0B0}"/>
              </a:ext>
            </a:extLst>
          </p:cNvPr>
          <p:cNvSpPr/>
          <p:nvPr/>
        </p:nvSpPr>
        <p:spPr>
          <a:xfrm>
            <a:off x="1555289" y="6616226"/>
            <a:ext cx="6870148" cy="276999"/>
          </a:xfrm>
          <a:prstGeom prst="rect">
            <a:avLst/>
          </a:prstGeom>
        </p:spPr>
        <p:txBody>
          <a:bodyPr wrap="square">
            <a:spAutoFit/>
          </a:bodyPr>
          <a:lstStyle/>
          <a:p>
            <a:r>
              <a:rPr lang="en-US" sz="1200" dirty="0"/>
              <a:t>Washington Post. May 26, 2017. “Ever wondered how your cells work? They’re like tiny factories.”</a:t>
            </a:r>
          </a:p>
        </p:txBody>
      </p:sp>
      <p:pic>
        <p:nvPicPr>
          <p:cNvPr id="8" name="Picture 7">
            <a:extLst>
              <a:ext uri="{FF2B5EF4-FFF2-40B4-BE49-F238E27FC236}">
                <a16:creationId xmlns:a16="http://schemas.microsoft.com/office/drawing/2014/main" id="{CA9ACD20-F888-4B02-9842-8E34004CF566}"/>
              </a:ext>
            </a:extLst>
          </p:cNvPr>
          <p:cNvPicPr>
            <a:picLocks noChangeAspect="1"/>
          </p:cNvPicPr>
          <p:nvPr/>
        </p:nvPicPr>
        <p:blipFill>
          <a:blip r:embed="rId3"/>
          <a:stretch>
            <a:fillRect/>
          </a:stretch>
        </p:blipFill>
        <p:spPr>
          <a:xfrm>
            <a:off x="1843483" y="1267694"/>
            <a:ext cx="5457033" cy="5161444"/>
          </a:xfrm>
          <a:prstGeom prst="rect">
            <a:avLst/>
          </a:prstGeom>
        </p:spPr>
      </p:pic>
    </p:spTree>
    <p:extLst>
      <p:ext uri="{BB962C8B-B14F-4D97-AF65-F5344CB8AC3E}">
        <p14:creationId xmlns:p14="http://schemas.microsoft.com/office/powerpoint/2010/main" val="2048338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eroxisomes - Naturally Specialized"/>
          <p:cNvSpPr txBox="1">
            <a:spLocks noGrp="1"/>
          </p:cNvSpPr>
          <p:nvPr>
            <p:ph type="title"/>
          </p:nvPr>
        </p:nvSpPr>
        <p:spPr>
          <a:xfrm>
            <a:off x="3860800" y="160011"/>
            <a:ext cx="4826000" cy="736673"/>
          </a:xfrm>
          <a:prstGeom prst="rect">
            <a:avLst/>
          </a:prstGeom>
        </p:spPr>
        <p:txBody>
          <a:bodyPr>
            <a:noAutofit/>
          </a:bodyPr>
          <a:lstStyle>
            <a:lvl1pPr defTabSz="484886">
              <a:defRPr sz="6640"/>
            </a:lvl1pPr>
          </a:lstStyle>
          <a:p>
            <a:r>
              <a:rPr sz="3200" dirty="0"/>
              <a:t>Peroxisomes </a:t>
            </a:r>
            <a:r>
              <a:rPr lang="en-US" sz="3200" dirty="0"/>
              <a:t>as an Inducible Compartment</a:t>
            </a:r>
            <a:endParaRPr sz="3200" dirty="0"/>
          </a:p>
        </p:txBody>
      </p:sp>
      <p:sp>
        <p:nvSpPr>
          <p:cNvPr id="136" name="Not required in S. cerevisiae if not grown on long chain fatty acids…"/>
          <p:cNvSpPr txBox="1"/>
          <p:nvPr/>
        </p:nvSpPr>
        <p:spPr>
          <a:xfrm>
            <a:off x="335879" y="1281420"/>
            <a:ext cx="8472241" cy="3026768"/>
          </a:xfrm>
          <a:prstGeom prst="rect">
            <a:avLst/>
          </a:prstGeom>
          <a:ln w="12700">
            <a:miter lim="400000"/>
          </a:ln>
          <a:extLst>
            <a:ext uri="{C572A759-6A51-4108-AA02-DFA0A04FC94B}">
              <ma14:wrappingTextBoxFlag xmlns:ma14="http://schemas.microsoft.com/office/mac/drawingml/2011/main" xmlns="" val="1"/>
            </a:ext>
          </a:extLst>
        </p:spPr>
        <p:txBody>
          <a:bodyPr wrap="square" lIns="35708" tIns="35708" rIns="35708" bIns="35708" anchor="ctr">
            <a:spAutoFit/>
          </a:bodyPr>
          <a:lstStyle/>
          <a:p>
            <a:pPr marL="160688" indent="-160688">
              <a:buSzPct val="100000"/>
              <a:buChar char="•"/>
            </a:pPr>
            <a:r>
              <a:rPr lang="en-US" sz="2400" dirty="0"/>
              <a:t>Peroxisomes n</a:t>
            </a:r>
            <a:r>
              <a:rPr sz="2400" dirty="0"/>
              <a:t>ot required in </a:t>
            </a:r>
            <a:r>
              <a:rPr sz="2400" i="1" dirty="0"/>
              <a:t>S. cerevisiae </a:t>
            </a:r>
            <a:r>
              <a:rPr lang="en-US" sz="2400" dirty="0"/>
              <a:t>when grown </a:t>
            </a:r>
            <a:r>
              <a:rPr sz="2400" dirty="0"/>
              <a:t>on </a:t>
            </a:r>
            <a:r>
              <a:rPr lang="en-US" sz="2400" dirty="0"/>
              <a:t>glucose</a:t>
            </a:r>
          </a:p>
          <a:p>
            <a:pPr marL="617888" lvl="1" indent="-160688">
              <a:buSzPct val="100000"/>
              <a:buChar char="•"/>
            </a:pPr>
            <a:r>
              <a:rPr lang="en-US" sz="2400" dirty="0"/>
              <a:t>Efficient protein localization</a:t>
            </a:r>
          </a:p>
          <a:p>
            <a:pPr marL="617888" lvl="1" indent="-160688">
              <a:buSzPct val="100000"/>
              <a:buChar char="•"/>
            </a:pPr>
            <a:r>
              <a:rPr lang="en-US" sz="2400" dirty="0"/>
              <a:t>Semi-permeable</a:t>
            </a:r>
          </a:p>
          <a:p>
            <a:pPr marL="160688" indent="-160688">
              <a:buSzPct val="100000"/>
              <a:buChar char="•"/>
            </a:pPr>
            <a:r>
              <a:rPr lang="en-US" sz="2400" dirty="0"/>
              <a:t>Peroxisome localization can protect cells from toxic proteins and molecules</a:t>
            </a:r>
          </a:p>
          <a:p>
            <a:pPr marL="160688" indent="-160688">
              <a:buSzPct val="100000"/>
              <a:buChar char="•"/>
            </a:pPr>
            <a:r>
              <a:rPr lang="en-US" sz="2400" dirty="0"/>
              <a:t>Media induction of peroxisome proliferation across organisms</a:t>
            </a:r>
          </a:p>
          <a:p>
            <a:pPr marL="617888" lvl="1" indent="-160688">
              <a:buSzPct val="100000"/>
              <a:buChar char="•"/>
            </a:pPr>
            <a:r>
              <a:rPr lang="en-US" sz="2400" dirty="0"/>
              <a:t>Slow growth on long chain fatty acids (oleate)</a:t>
            </a:r>
          </a:p>
          <a:p>
            <a:pPr marL="160688" indent="-160688">
              <a:buSzPct val="100000"/>
              <a:buChar char="•"/>
            </a:pPr>
            <a:r>
              <a:rPr lang="en-US" sz="2400" dirty="0"/>
              <a:t>Goal – mimic proliferation independent of media</a:t>
            </a:r>
            <a:endParaRPr sz="2400" dirty="0"/>
          </a:p>
        </p:txBody>
      </p:sp>
      <p:pic>
        <p:nvPicPr>
          <p:cNvPr id="2" name="Picture 1">
            <a:extLst>
              <a:ext uri="{FF2B5EF4-FFF2-40B4-BE49-F238E27FC236}">
                <a16:creationId xmlns:a16="http://schemas.microsoft.com/office/drawing/2014/main" id="{0F5074A6-D225-439F-8287-9483C0B9BB7A}"/>
              </a:ext>
            </a:extLst>
          </p:cNvPr>
          <p:cNvPicPr>
            <a:picLocks noChangeAspect="1"/>
          </p:cNvPicPr>
          <p:nvPr/>
        </p:nvPicPr>
        <p:blipFill>
          <a:blip r:embed="rId3"/>
          <a:stretch>
            <a:fillRect/>
          </a:stretch>
        </p:blipFill>
        <p:spPr>
          <a:xfrm>
            <a:off x="1148589" y="4339010"/>
            <a:ext cx="6846819" cy="2208326"/>
          </a:xfrm>
          <a:prstGeom prst="rect">
            <a:avLst/>
          </a:prstGeom>
        </p:spPr>
      </p:pic>
      <p:sp>
        <p:nvSpPr>
          <p:cNvPr id="6" name="Rectangle 5">
            <a:extLst>
              <a:ext uri="{FF2B5EF4-FFF2-40B4-BE49-F238E27FC236}">
                <a16:creationId xmlns:a16="http://schemas.microsoft.com/office/drawing/2014/main" id="{8DF2C8F8-DDDC-46AC-BDA4-42669E79EF24}"/>
              </a:ext>
            </a:extLst>
          </p:cNvPr>
          <p:cNvSpPr/>
          <p:nvPr/>
        </p:nvSpPr>
        <p:spPr>
          <a:xfrm>
            <a:off x="7378701" y="6593163"/>
            <a:ext cx="1883832" cy="276999"/>
          </a:xfrm>
          <a:prstGeom prst="rect">
            <a:avLst/>
          </a:prstGeom>
        </p:spPr>
        <p:txBody>
          <a:bodyPr wrap="square">
            <a:spAutoFit/>
          </a:bodyPr>
          <a:lstStyle/>
          <a:p>
            <a:r>
              <a:rPr lang="en-US" sz="1200" dirty="0"/>
              <a:t>Erdmann &amp; </a:t>
            </a:r>
            <a:r>
              <a:rPr lang="en-US" sz="1200" dirty="0" err="1"/>
              <a:t>Blobel</a:t>
            </a:r>
            <a:r>
              <a:rPr lang="en-US" sz="1200" dirty="0"/>
              <a:t>, 1995</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89491-AD1B-40D1-9577-02367CB28B02}"/>
              </a:ext>
            </a:extLst>
          </p:cNvPr>
          <p:cNvSpPr>
            <a:spLocks noGrp="1"/>
          </p:cNvSpPr>
          <p:nvPr>
            <p:ph type="title"/>
          </p:nvPr>
        </p:nvSpPr>
        <p:spPr>
          <a:xfrm>
            <a:off x="3645790" y="0"/>
            <a:ext cx="5621297" cy="994172"/>
          </a:xfrm>
        </p:spPr>
        <p:txBody>
          <a:bodyPr>
            <a:noAutofit/>
          </a:bodyPr>
          <a:lstStyle/>
          <a:p>
            <a:pPr algn="ctr"/>
            <a:r>
              <a:rPr lang="en-US" sz="3100" dirty="0"/>
              <a:t>Constitutively Active TFs Provide Larger Capacity Peroxisomes</a:t>
            </a:r>
          </a:p>
        </p:txBody>
      </p:sp>
      <p:sp>
        <p:nvSpPr>
          <p:cNvPr id="5" name="TextBox 4">
            <a:extLst>
              <a:ext uri="{FF2B5EF4-FFF2-40B4-BE49-F238E27FC236}">
                <a16:creationId xmlns:a16="http://schemas.microsoft.com/office/drawing/2014/main" id="{A02FC00C-806D-484F-A6E9-7F60AFDC91D3}"/>
              </a:ext>
            </a:extLst>
          </p:cNvPr>
          <p:cNvSpPr txBox="1"/>
          <p:nvPr/>
        </p:nvSpPr>
        <p:spPr>
          <a:xfrm>
            <a:off x="6294782" y="6396335"/>
            <a:ext cx="3065070" cy="461665"/>
          </a:xfrm>
          <a:prstGeom prst="rect">
            <a:avLst/>
          </a:prstGeom>
          <a:noFill/>
        </p:spPr>
        <p:txBody>
          <a:bodyPr wrap="square" rtlCol="0">
            <a:spAutoFit/>
          </a:bodyPr>
          <a:lstStyle/>
          <a:p>
            <a:r>
              <a:rPr lang="en-US" sz="1200" dirty="0"/>
              <a:t>Grewal, Samson, Baker, Choi, &amp; </a:t>
            </a:r>
            <a:r>
              <a:rPr lang="en-US" sz="1200" dirty="0" err="1"/>
              <a:t>Dueber</a:t>
            </a:r>
            <a:r>
              <a:rPr lang="en-US" sz="1200" dirty="0"/>
              <a:t>. Nature Chemical Biology, 17, 2021: 96-103.</a:t>
            </a:r>
          </a:p>
        </p:txBody>
      </p:sp>
      <p:pic>
        <p:nvPicPr>
          <p:cNvPr id="8" name="Content Placeholder 7">
            <a:extLst>
              <a:ext uri="{FF2B5EF4-FFF2-40B4-BE49-F238E27FC236}">
                <a16:creationId xmlns:a16="http://schemas.microsoft.com/office/drawing/2014/main" id="{D6C4EAAC-77FA-4707-BAE7-739DFC3795E3}"/>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r="47487" b="45833"/>
          <a:stretch/>
        </p:blipFill>
        <p:spPr>
          <a:xfrm>
            <a:off x="559945" y="1189289"/>
            <a:ext cx="4155613" cy="3358819"/>
          </a:xfrm>
          <a:prstGeom prst="rect">
            <a:avLst/>
          </a:prstGeom>
        </p:spPr>
      </p:pic>
      <p:pic>
        <p:nvPicPr>
          <p:cNvPr id="9" name="Content Placeholder 7">
            <a:extLst>
              <a:ext uri="{FF2B5EF4-FFF2-40B4-BE49-F238E27FC236}">
                <a16:creationId xmlns:a16="http://schemas.microsoft.com/office/drawing/2014/main" id="{42228F92-DED3-4A9F-B3D8-F607F7ABD4B4}"/>
              </a:ext>
            </a:extLst>
          </p:cNvPr>
          <p:cNvPicPr>
            <a:picLocks/>
          </p:cNvPicPr>
          <p:nvPr/>
        </p:nvPicPr>
        <p:blipFill rotWithShape="1">
          <a:blip r:embed="rId3" cstate="print">
            <a:extLst>
              <a:ext uri="{28A0092B-C50C-407E-A947-70E740481C1C}">
                <a14:useLocalDpi xmlns:a14="http://schemas.microsoft.com/office/drawing/2010/main" val="0"/>
              </a:ext>
            </a:extLst>
          </a:blip>
          <a:srcRect t="54461" r="49738" b="5045"/>
          <a:stretch/>
        </p:blipFill>
        <p:spPr>
          <a:xfrm>
            <a:off x="126282" y="4218995"/>
            <a:ext cx="4445717" cy="2791405"/>
          </a:xfrm>
          <a:prstGeom prst="rect">
            <a:avLst/>
          </a:prstGeom>
        </p:spPr>
      </p:pic>
      <p:pic>
        <p:nvPicPr>
          <p:cNvPr id="11" name="Content Placeholder 7">
            <a:extLst>
              <a:ext uri="{FF2B5EF4-FFF2-40B4-BE49-F238E27FC236}">
                <a16:creationId xmlns:a16="http://schemas.microsoft.com/office/drawing/2014/main" id="{081B47EC-5A32-4191-8F42-09B3F2A684D2}"/>
              </a:ext>
            </a:extLst>
          </p:cNvPr>
          <p:cNvPicPr>
            <a:picLocks/>
          </p:cNvPicPr>
          <p:nvPr/>
        </p:nvPicPr>
        <p:blipFill rotWithShape="1">
          <a:blip r:embed="rId3" cstate="print">
            <a:extLst>
              <a:ext uri="{28A0092B-C50C-407E-A947-70E740481C1C}">
                <a14:useLocalDpi xmlns:a14="http://schemas.microsoft.com/office/drawing/2010/main" val="0"/>
              </a:ext>
            </a:extLst>
          </a:blip>
          <a:srcRect l="52118" b="45833"/>
          <a:stretch/>
        </p:blipFill>
        <p:spPr>
          <a:xfrm>
            <a:off x="4831080" y="1189289"/>
            <a:ext cx="3789108" cy="3358819"/>
          </a:xfrm>
          <a:prstGeom prst="rect">
            <a:avLst/>
          </a:prstGeom>
        </p:spPr>
      </p:pic>
      <p:sp>
        <p:nvSpPr>
          <p:cNvPr id="3" name="TextBox 2">
            <a:extLst>
              <a:ext uri="{FF2B5EF4-FFF2-40B4-BE49-F238E27FC236}">
                <a16:creationId xmlns:a16="http://schemas.microsoft.com/office/drawing/2014/main" id="{CE211835-5CAC-4000-9E98-26106547CBE2}"/>
              </a:ext>
            </a:extLst>
          </p:cNvPr>
          <p:cNvSpPr txBox="1"/>
          <p:nvPr/>
        </p:nvSpPr>
        <p:spPr>
          <a:xfrm>
            <a:off x="5208104" y="4823791"/>
            <a:ext cx="3809614" cy="1200329"/>
          </a:xfrm>
          <a:prstGeom prst="rect">
            <a:avLst/>
          </a:prstGeom>
          <a:noFill/>
        </p:spPr>
        <p:txBody>
          <a:bodyPr wrap="square" rtlCol="0">
            <a:spAutoFit/>
          </a:bodyPr>
          <a:lstStyle/>
          <a:p>
            <a:r>
              <a:rPr lang="en-US" dirty="0"/>
              <a:t>Transcription factors (TFs) engineered:</a:t>
            </a:r>
          </a:p>
          <a:p>
            <a:pPr marL="342900" indent="-342900">
              <a:buFont typeface="+mj-lt"/>
              <a:buAutoNum type="arabicPeriod"/>
            </a:pPr>
            <a:r>
              <a:rPr lang="en-US" dirty="0"/>
              <a:t>Adr1 – glucose </a:t>
            </a:r>
            <a:r>
              <a:rPr lang="en-US" dirty="0" err="1"/>
              <a:t>derepression</a:t>
            </a:r>
            <a:endParaRPr lang="en-US" dirty="0"/>
          </a:p>
          <a:p>
            <a:pPr marL="342900" indent="-342900">
              <a:buFont typeface="+mj-lt"/>
              <a:buAutoNum type="arabicPeriod"/>
            </a:pPr>
            <a:r>
              <a:rPr lang="en-US" dirty="0"/>
              <a:t>Oaf1 – oleate induction</a:t>
            </a:r>
          </a:p>
          <a:p>
            <a:pPr marL="342900" indent="-342900">
              <a:buFont typeface="+mj-lt"/>
              <a:buAutoNum type="arabicPeriod"/>
            </a:pPr>
            <a:r>
              <a:rPr lang="en-US" dirty="0"/>
              <a:t>Pip2 – oleate induction</a:t>
            </a:r>
          </a:p>
        </p:txBody>
      </p:sp>
    </p:spTree>
    <p:extLst>
      <p:ext uri="{BB962C8B-B14F-4D97-AF65-F5344CB8AC3E}">
        <p14:creationId xmlns:p14="http://schemas.microsoft.com/office/powerpoint/2010/main" val="63494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D9FC4-535C-4C3F-865B-76CF8F533B1B}"/>
              </a:ext>
            </a:extLst>
          </p:cNvPr>
          <p:cNvSpPr>
            <a:spLocks noGrp="1"/>
          </p:cNvSpPr>
          <p:nvPr>
            <p:ph type="title"/>
          </p:nvPr>
        </p:nvSpPr>
        <p:spPr>
          <a:xfrm>
            <a:off x="3600740" y="0"/>
            <a:ext cx="5690744" cy="994172"/>
          </a:xfrm>
        </p:spPr>
        <p:txBody>
          <a:bodyPr>
            <a:noAutofit/>
          </a:bodyPr>
          <a:lstStyle/>
          <a:p>
            <a:pPr algn="ctr"/>
            <a:r>
              <a:rPr lang="en-US" sz="2800" dirty="0"/>
              <a:t>Larger Capacity Peroxisomes Enable Higher Chemical Production</a:t>
            </a:r>
          </a:p>
        </p:txBody>
      </p:sp>
      <p:sp>
        <p:nvSpPr>
          <p:cNvPr id="3" name="Content Placeholder 2">
            <a:extLst>
              <a:ext uri="{FF2B5EF4-FFF2-40B4-BE49-F238E27FC236}">
                <a16:creationId xmlns:a16="http://schemas.microsoft.com/office/drawing/2014/main" id="{FE47A099-8567-4E29-B505-8FD586F00C87}"/>
              </a:ext>
            </a:extLst>
          </p:cNvPr>
          <p:cNvSpPr>
            <a:spLocks noGrp="1"/>
          </p:cNvSpPr>
          <p:nvPr>
            <p:ph idx="1"/>
          </p:nvPr>
        </p:nvSpPr>
        <p:spPr>
          <a:xfrm>
            <a:off x="443800" y="1784291"/>
            <a:ext cx="4105303" cy="4273132"/>
          </a:xfrm>
        </p:spPr>
        <p:txBody>
          <a:bodyPr>
            <a:normAutofit fontScale="85000" lnSpcReduction="20000"/>
          </a:bodyPr>
          <a:lstStyle/>
          <a:p>
            <a:r>
              <a:rPr lang="en-US" dirty="0">
                <a:solidFill>
                  <a:schemeClr val="tx1"/>
                </a:solidFill>
              </a:rPr>
              <a:t>Valuable chemical, (S)-</a:t>
            </a:r>
            <a:r>
              <a:rPr lang="en-US" dirty="0" err="1">
                <a:solidFill>
                  <a:schemeClr val="tx1"/>
                </a:solidFill>
              </a:rPr>
              <a:t>norcoclaurine</a:t>
            </a:r>
            <a:r>
              <a:rPr lang="en-US" dirty="0">
                <a:solidFill>
                  <a:schemeClr val="tx1"/>
                </a:solidFill>
              </a:rPr>
              <a:t>, production increases with peroxisome localization</a:t>
            </a:r>
          </a:p>
          <a:p>
            <a:r>
              <a:rPr lang="en-US" dirty="0">
                <a:solidFill>
                  <a:schemeClr val="tx1"/>
                </a:solidFill>
              </a:rPr>
              <a:t>Further increases to production with increasing peroxisome size</a:t>
            </a:r>
          </a:p>
          <a:p>
            <a:r>
              <a:rPr lang="en-US" dirty="0">
                <a:solidFill>
                  <a:schemeClr val="tx1"/>
                </a:solidFill>
              </a:rPr>
              <a:t>Slow growth from expression of engineered TFs</a:t>
            </a:r>
          </a:p>
        </p:txBody>
      </p:sp>
      <p:pic>
        <p:nvPicPr>
          <p:cNvPr id="7" name="Picture 6">
            <a:extLst>
              <a:ext uri="{FF2B5EF4-FFF2-40B4-BE49-F238E27FC236}">
                <a16:creationId xmlns:a16="http://schemas.microsoft.com/office/drawing/2014/main" id="{311823E5-479B-4D97-B068-36CA8916D42B}"/>
              </a:ext>
            </a:extLst>
          </p:cNvPr>
          <p:cNvPicPr/>
          <p:nvPr/>
        </p:nvPicPr>
        <p:blipFill rotWithShape="1">
          <a:blip r:embed="rId3" cstate="print">
            <a:extLst>
              <a:ext uri="{28A0092B-C50C-407E-A947-70E740481C1C}">
                <a14:useLocalDpi xmlns:a14="http://schemas.microsoft.com/office/drawing/2010/main" val="0"/>
              </a:ext>
            </a:extLst>
          </a:blip>
          <a:srcRect l="50000" t="54581"/>
          <a:stretch/>
        </p:blipFill>
        <p:spPr>
          <a:xfrm>
            <a:off x="4823791" y="4041912"/>
            <a:ext cx="3640940" cy="2816087"/>
          </a:xfrm>
          <a:prstGeom prst="rect">
            <a:avLst/>
          </a:prstGeom>
        </p:spPr>
      </p:pic>
      <p:sp>
        <p:nvSpPr>
          <p:cNvPr id="13" name="Rectangle 12">
            <a:extLst>
              <a:ext uri="{FF2B5EF4-FFF2-40B4-BE49-F238E27FC236}">
                <a16:creationId xmlns:a16="http://schemas.microsoft.com/office/drawing/2014/main" id="{46E9C9E9-0FDB-4E06-B0D9-2EBEF4899FC3}"/>
              </a:ext>
            </a:extLst>
          </p:cNvPr>
          <p:cNvSpPr/>
          <p:nvPr/>
        </p:nvSpPr>
        <p:spPr>
          <a:xfrm>
            <a:off x="8253138" y="2150860"/>
            <a:ext cx="338774" cy="28187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4" name="TextBox 13">
            <a:extLst>
              <a:ext uri="{FF2B5EF4-FFF2-40B4-BE49-F238E27FC236}">
                <a16:creationId xmlns:a16="http://schemas.microsoft.com/office/drawing/2014/main" id="{95F32D54-BA1D-4E83-808C-BC5C7C815E31}"/>
              </a:ext>
            </a:extLst>
          </p:cNvPr>
          <p:cNvSpPr txBox="1"/>
          <p:nvPr/>
        </p:nvSpPr>
        <p:spPr>
          <a:xfrm>
            <a:off x="7067028" y="5515860"/>
            <a:ext cx="1355497" cy="338554"/>
          </a:xfrm>
          <a:prstGeom prst="rect">
            <a:avLst/>
          </a:prstGeom>
          <a:solidFill>
            <a:schemeClr val="bg1"/>
          </a:solidFill>
        </p:spPr>
        <p:txBody>
          <a:bodyPr wrap="square" rtlCol="0">
            <a:spAutoFit/>
          </a:bodyPr>
          <a:lstStyle/>
          <a:p>
            <a:r>
              <a:rPr lang="en-US" sz="1600" dirty="0">
                <a:solidFill>
                  <a:schemeClr val="accent4"/>
                </a:solidFill>
              </a:rPr>
              <a:t>Peroxisome</a:t>
            </a:r>
          </a:p>
        </p:txBody>
      </p:sp>
      <p:sp>
        <p:nvSpPr>
          <p:cNvPr id="15" name="TextBox 14">
            <a:extLst>
              <a:ext uri="{FF2B5EF4-FFF2-40B4-BE49-F238E27FC236}">
                <a16:creationId xmlns:a16="http://schemas.microsoft.com/office/drawing/2014/main" id="{93A39E94-A949-4C96-98C4-C3DC556DCD1E}"/>
              </a:ext>
            </a:extLst>
          </p:cNvPr>
          <p:cNvSpPr txBox="1"/>
          <p:nvPr/>
        </p:nvSpPr>
        <p:spPr>
          <a:xfrm>
            <a:off x="7062387" y="5854414"/>
            <a:ext cx="1838786" cy="338554"/>
          </a:xfrm>
          <a:prstGeom prst="rect">
            <a:avLst/>
          </a:prstGeom>
          <a:solidFill>
            <a:schemeClr val="bg1"/>
          </a:solidFill>
        </p:spPr>
        <p:txBody>
          <a:bodyPr wrap="square" rtlCol="0">
            <a:spAutoFit/>
          </a:bodyPr>
          <a:lstStyle/>
          <a:p>
            <a:r>
              <a:rPr lang="en-US" sz="1600" dirty="0">
                <a:solidFill>
                  <a:srgbClr val="00B050"/>
                </a:solidFill>
              </a:rPr>
              <a:t>TF + Peroxisome</a:t>
            </a:r>
          </a:p>
        </p:txBody>
      </p:sp>
      <p:pic>
        <p:nvPicPr>
          <p:cNvPr id="6" name="Picture 5">
            <a:extLst>
              <a:ext uri="{FF2B5EF4-FFF2-40B4-BE49-F238E27FC236}">
                <a16:creationId xmlns:a16="http://schemas.microsoft.com/office/drawing/2014/main" id="{5F359C03-7FAD-4759-9BB5-55630C0E1FE0}"/>
              </a:ext>
            </a:extLst>
          </p:cNvPr>
          <p:cNvPicPr/>
          <p:nvPr/>
        </p:nvPicPr>
        <p:blipFill rotWithShape="1">
          <a:blip r:embed="rId4" cstate="print">
            <a:extLst>
              <a:ext uri="{28A0092B-C50C-407E-A947-70E740481C1C}">
                <a14:useLocalDpi xmlns:a14="http://schemas.microsoft.com/office/drawing/2010/main" val="0"/>
              </a:ext>
            </a:extLst>
          </a:blip>
          <a:srcRect l="58259" t="37778"/>
          <a:stretch/>
        </p:blipFill>
        <p:spPr>
          <a:xfrm>
            <a:off x="4950371" y="1197044"/>
            <a:ext cx="3514359" cy="2950886"/>
          </a:xfrm>
          <a:prstGeom prst="rect">
            <a:avLst/>
          </a:prstGeom>
        </p:spPr>
      </p:pic>
      <p:sp>
        <p:nvSpPr>
          <p:cNvPr id="12" name="TextBox 11">
            <a:extLst>
              <a:ext uri="{FF2B5EF4-FFF2-40B4-BE49-F238E27FC236}">
                <a16:creationId xmlns:a16="http://schemas.microsoft.com/office/drawing/2014/main" id="{2EA67D59-7D0F-42D6-94BB-EC56C9431B88}"/>
              </a:ext>
            </a:extLst>
          </p:cNvPr>
          <p:cNvSpPr txBox="1"/>
          <p:nvPr/>
        </p:nvSpPr>
        <p:spPr>
          <a:xfrm>
            <a:off x="5959628" y="1490784"/>
            <a:ext cx="1672706" cy="276999"/>
          </a:xfrm>
          <a:prstGeom prst="rect">
            <a:avLst/>
          </a:prstGeom>
          <a:solidFill>
            <a:schemeClr val="bg1"/>
          </a:solidFill>
        </p:spPr>
        <p:txBody>
          <a:bodyPr wrap="square" rtlCol="0">
            <a:spAutoFit/>
          </a:bodyPr>
          <a:lstStyle/>
          <a:p>
            <a:r>
              <a:rPr lang="en-US" sz="1200" dirty="0">
                <a:solidFill>
                  <a:schemeClr val="accent6"/>
                </a:solidFill>
              </a:rPr>
              <a:t>Cytosol</a:t>
            </a:r>
          </a:p>
        </p:txBody>
      </p:sp>
      <p:sp>
        <p:nvSpPr>
          <p:cNvPr id="11" name="TextBox 10">
            <a:extLst>
              <a:ext uri="{FF2B5EF4-FFF2-40B4-BE49-F238E27FC236}">
                <a16:creationId xmlns:a16="http://schemas.microsoft.com/office/drawing/2014/main" id="{AC2B8D7E-CC7D-4079-AFEC-A4E37D7B26F2}"/>
              </a:ext>
            </a:extLst>
          </p:cNvPr>
          <p:cNvSpPr txBox="1"/>
          <p:nvPr/>
        </p:nvSpPr>
        <p:spPr>
          <a:xfrm>
            <a:off x="5959628" y="1213784"/>
            <a:ext cx="1712462" cy="276999"/>
          </a:xfrm>
          <a:prstGeom prst="rect">
            <a:avLst/>
          </a:prstGeom>
          <a:solidFill>
            <a:schemeClr val="bg1"/>
          </a:solidFill>
        </p:spPr>
        <p:txBody>
          <a:bodyPr wrap="square" rtlCol="0">
            <a:spAutoFit/>
          </a:bodyPr>
          <a:lstStyle/>
          <a:p>
            <a:r>
              <a:rPr lang="en-US" sz="1200" dirty="0">
                <a:solidFill>
                  <a:schemeClr val="accent4"/>
                </a:solidFill>
              </a:rPr>
              <a:t>Peroxisome</a:t>
            </a:r>
          </a:p>
        </p:txBody>
      </p:sp>
      <p:sp>
        <p:nvSpPr>
          <p:cNvPr id="16" name="TextBox 15">
            <a:extLst>
              <a:ext uri="{FF2B5EF4-FFF2-40B4-BE49-F238E27FC236}">
                <a16:creationId xmlns:a16="http://schemas.microsoft.com/office/drawing/2014/main" id="{8448EA22-B1CC-4DFC-BB15-79FF5286E21D}"/>
              </a:ext>
            </a:extLst>
          </p:cNvPr>
          <p:cNvSpPr txBox="1"/>
          <p:nvPr/>
        </p:nvSpPr>
        <p:spPr>
          <a:xfrm>
            <a:off x="0" y="6401495"/>
            <a:ext cx="3065070" cy="461665"/>
          </a:xfrm>
          <a:prstGeom prst="rect">
            <a:avLst/>
          </a:prstGeom>
          <a:noFill/>
        </p:spPr>
        <p:txBody>
          <a:bodyPr wrap="square" rtlCol="0">
            <a:spAutoFit/>
          </a:bodyPr>
          <a:lstStyle/>
          <a:p>
            <a:r>
              <a:rPr lang="en-US" sz="1200" dirty="0"/>
              <a:t>Grewal, Samson, Baker, Choi, &amp; </a:t>
            </a:r>
            <a:r>
              <a:rPr lang="en-US" sz="1200" dirty="0" err="1"/>
              <a:t>Dueber</a:t>
            </a:r>
            <a:r>
              <a:rPr lang="en-US" sz="1200" dirty="0"/>
              <a:t>. Nature Chemical Biology, 17, 2021: 96-103.</a:t>
            </a:r>
          </a:p>
        </p:txBody>
      </p:sp>
    </p:spTree>
    <p:extLst>
      <p:ext uri="{BB962C8B-B14F-4D97-AF65-F5344CB8AC3E}">
        <p14:creationId xmlns:p14="http://schemas.microsoft.com/office/powerpoint/2010/main" val="290730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9E6FF-2002-4B1A-881D-585B28E7879C}"/>
              </a:ext>
            </a:extLst>
          </p:cNvPr>
          <p:cNvSpPr>
            <a:spLocks noGrp="1"/>
          </p:cNvSpPr>
          <p:nvPr>
            <p:ph type="title"/>
          </p:nvPr>
        </p:nvSpPr>
        <p:spPr>
          <a:xfrm>
            <a:off x="3792354" y="175251"/>
            <a:ext cx="5351646" cy="736673"/>
          </a:xfrm>
        </p:spPr>
        <p:txBody>
          <a:bodyPr>
            <a:noAutofit/>
          </a:bodyPr>
          <a:lstStyle/>
          <a:p>
            <a:r>
              <a:rPr lang="en-US" sz="2400" dirty="0"/>
              <a:t>Transcription Factor Transcriptomics Reveals Changes to Many Genes</a:t>
            </a:r>
          </a:p>
        </p:txBody>
      </p:sp>
      <p:graphicFrame>
        <p:nvGraphicFramePr>
          <p:cNvPr id="4" name="Content Placeholder 7">
            <a:extLst>
              <a:ext uri="{FF2B5EF4-FFF2-40B4-BE49-F238E27FC236}">
                <a16:creationId xmlns:a16="http://schemas.microsoft.com/office/drawing/2014/main" id="{0C276C22-B016-446C-8A7D-9CE0C3F9FB3E}"/>
              </a:ext>
            </a:extLst>
          </p:cNvPr>
          <p:cNvGraphicFramePr>
            <a:graphicFrameLocks noGrp="1"/>
          </p:cNvGraphicFramePr>
          <p:nvPr>
            <p:ph idx="1"/>
            <p:extLst>
              <p:ext uri="{D42A27DB-BD31-4B8C-83A1-F6EECF244321}">
                <p14:modId xmlns:p14="http://schemas.microsoft.com/office/powerpoint/2010/main" val="478433068"/>
              </p:ext>
            </p:extLst>
          </p:nvPr>
        </p:nvGraphicFramePr>
        <p:xfrm>
          <a:off x="0" y="1234440"/>
          <a:ext cx="9144000" cy="56235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01509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7ADEC-329E-416B-B342-580876D6441E}"/>
              </a:ext>
            </a:extLst>
          </p:cNvPr>
          <p:cNvSpPr>
            <a:spLocks noGrp="1"/>
          </p:cNvSpPr>
          <p:nvPr>
            <p:ph type="title"/>
          </p:nvPr>
        </p:nvSpPr>
        <p:spPr/>
        <p:txBody>
          <a:bodyPr>
            <a:normAutofit fontScale="90000"/>
          </a:bodyPr>
          <a:lstStyle/>
          <a:p>
            <a:r>
              <a:rPr lang="en-US" dirty="0"/>
              <a:t>Overexpression of Single Genes Doesn’t Match TFs</a:t>
            </a:r>
          </a:p>
        </p:txBody>
      </p:sp>
      <p:graphicFrame>
        <p:nvGraphicFramePr>
          <p:cNvPr id="4" name="Content Placeholder 4">
            <a:extLst>
              <a:ext uri="{FF2B5EF4-FFF2-40B4-BE49-F238E27FC236}">
                <a16:creationId xmlns:a16="http://schemas.microsoft.com/office/drawing/2014/main" id="{523B4038-B70A-4E46-ADD8-A323DD22792F}"/>
              </a:ext>
            </a:extLst>
          </p:cNvPr>
          <p:cNvGraphicFramePr>
            <a:graphicFrameLocks noGrp="1"/>
          </p:cNvGraphicFramePr>
          <p:nvPr>
            <p:ph idx="1"/>
            <p:extLst>
              <p:ext uri="{D42A27DB-BD31-4B8C-83A1-F6EECF244321}">
                <p14:modId xmlns:p14="http://schemas.microsoft.com/office/powerpoint/2010/main" val="754512175"/>
              </p:ext>
            </p:extLst>
          </p:nvPr>
        </p:nvGraphicFramePr>
        <p:xfrm>
          <a:off x="168441" y="1321068"/>
          <a:ext cx="8879306" cy="536168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38451B89-0E38-423C-B340-4234AB766EF2}"/>
              </a:ext>
            </a:extLst>
          </p:cNvPr>
          <p:cNvSpPr txBox="1"/>
          <p:nvPr/>
        </p:nvSpPr>
        <p:spPr>
          <a:xfrm>
            <a:off x="7141946" y="6182793"/>
            <a:ext cx="2136808" cy="646331"/>
          </a:xfrm>
          <a:prstGeom prst="rect">
            <a:avLst/>
          </a:prstGeom>
          <a:noFill/>
        </p:spPr>
        <p:txBody>
          <a:bodyPr wrap="square" rtlCol="0">
            <a:spAutoFit/>
          </a:bodyPr>
          <a:lstStyle/>
          <a:p>
            <a:r>
              <a:rPr lang="en-US" dirty="0"/>
              <a:t>Mimicking natural oleate induction</a:t>
            </a:r>
          </a:p>
        </p:txBody>
      </p:sp>
      <p:cxnSp>
        <p:nvCxnSpPr>
          <p:cNvPr id="7" name="Straight Arrow Connector 6">
            <a:extLst>
              <a:ext uri="{FF2B5EF4-FFF2-40B4-BE49-F238E27FC236}">
                <a16:creationId xmlns:a16="http://schemas.microsoft.com/office/drawing/2014/main" id="{C9A69777-718D-48CE-9A0B-C9E879F1F97D}"/>
              </a:ext>
            </a:extLst>
          </p:cNvPr>
          <p:cNvCxnSpPr/>
          <p:nvPr/>
        </p:nvCxnSpPr>
        <p:spPr>
          <a:xfrm flipV="1">
            <a:off x="8335478" y="5823284"/>
            <a:ext cx="154004" cy="35950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 name="Rectangle 2">
            <a:extLst>
              <a:ext uri="{FF2B5EF4-FFF2-40B4-BE49-F238E27FC236}">
                <a16:creationId xmlns:a16="http://schemas.microsoft.com/office/drawing/2014/main" id="{35E48A61-D1C3-4C69-97EC-CC5B2BD1EEDB}"/>
              </a:ext>
            </a:extLst>
          </p:cNvPr>
          <p:cNvSpPr/>
          <p:nvPr/>
        </p:nvSpPr>
        <p:spPr>
          <a:xfrm>
            <a:off x="2965879" y="2306249"/>
            <a:ext cx="5390147" cy="444968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8775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75007-CE41-4CB4-BDC7-9169AF83F7BD}"/>
              </a:ext>
            </a:extLst>
          </p:cNvPr>
          <p:cNvSpPr>
            <a:spLocks noGrp="1"/>
          </p:cNvSpPr>
          <p:nvPr>
            <p:ph type="title"/>
          </p:nvPr>
        </p:nvSpPr>
        <p:spPr>
          <a:xfrm>
            <a:off x="3876039" y="144771"/>
            <a:ext cx="5196731" cy="736673"/>
          </a:xfrm>
        </p:spPr>
        <p:txBody>
          <a:bodyPr>
            <a:normAutofit fontScale="90000"/>
          </a:bodyPr>
          <a:lstStyle/>
          <a:p>
            <a:r>
              <a:rPr lang="en-US" dirty="0"/>
              <a:t>Two Routes to Achieve Highest Capacity Peroxisomes</a:t>
            </a:r>
          </a:p>
        </p:txBody>
      </p:sp>
      <p:pic>
        <p:nvPicPr>
          <p:cNvPr id="1026" name="Picture 2" descr="Figure 3">
            <a:extLst>
              <a:ext uri="{FF2B5EF4-FFF2-40B4-BE49-F238E27FC236}">
                <a16:creationId xmlns:a16="http://schemas.microsoft.com/office/drawing/2014/main" id="{FFB74624-CD4A-4974-9123-30F4A83CA0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88" t="8002" r="48123" b="15523"/>
          <a:stretch/>
        </p:blipFill>
        <p:spPr bwMode="auto">
          <a:xfrm>
            <a:off x="5486400" y="2655160"/>
            <a:ext cx="3571131" cy="38221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026718-A919-41F4-9E9F-08451A361AB6}"/>
              </a:ext>
            </a:extLst>
          </p:cNvPr>
          <p:cNvSpPr txBox="1"/>
          <p:nvPr/>
        </p:nvSpPr>
        <p:spPr>
          <a:xfrm>
            <a:off x="0" y="6581001"/>
            <a:ext cx="3975234" cy="276999"/>
          </a:xfrm>
          <a:prstGeom prst="rect">
            <a:avLst/>
          </a:prstGeom>
          <a:noFill/>
        </p:spPr>
        <p:txBody>
          <a:bodyPr wrap="square" rtlCol="0">
            <a:spAutoFit/>
          </a:bodyPr>
          <a:lstStyle/>
          <a:p>
            <a:r>
              <a:rPr lang="en-US" sz="1200" dirty="0" err="1"/>
              <a:t>Aksit</a:t>
            </a:r>
            <a:r>
              <a:rPr lang="en-US" sz="1200" dirty="0"/>
              <a:t> &amp; van der </a:t>
            </a:r>
            <a:r>
              <a:rPr lang="en-US" sz="1200" dirty="0" err="1"/>
              <a:t>Klei</a:t>
            </a:r>
            <a:r>
              <a:rPr lang="en-US" sz="1200" dirty="0"/>
              <a:t>, 2018; </a:t>
            </a:r>
            <a:r>
              <a:rPr lang="en-US" sz="1200" dirty="0" err="1"/>
              <a:t>Titorenko</a:t>
            </a:r>
            <a:r>
              <a:rPr lang="en-US" sz="1200" dirty="0"/>
              <a:t> &amp; </a:t>
            </a:r>
            <a:r>
              <a:rPr lang="en-US" sz="1200" dirty="0" err="1"/>
              <a:t>Rachubinski</a:t>
            </a:r>
            <a:r>
              <a:rPr lang="en-US" sz="1200" dirty="0"/>
              <a:t>, 2001</a:t>
            </a:r>
          </a:p>
        </p:txBody>
      </p:sp>
      <p:pic>
        <p:nvPicPr>
          <p:cNvPr id="1028" name="Picture 4" descr="Yeast peroxisomes: How are they formed and how do they grow? - ScienceDirect">
            <a:extLst>
              <a:ext uri="{FF2B5EF4-FFF2-40B4-BE49-F238E27FC236}">
                <a16:creationId xmlns:a16="http://schemas.microsoft.com/office/drawing/2014/main" id="{EEDD6A2B-AA4F-4736-B929-E60F92570D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69" y="3012707"/>
            <a:ext cx="5476933" cy="330272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60FBE392-6FA1-47B9-A812-58DC830DC9E5}"/>
              </a:ext>
            </a:extLst>
          </p:cNvPr>
          <p:cNvCxnSpPr/>
          <p:nvPr/>
        </p:nvCxnSpPr>
        <p:spPr>
          <a:xfrm flipV="1">
            <a:off x="309076" y="2837681"/>
            <a:ext cx="0" cy="46201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1" name="TextBox 10">
            <a:extLst>
              <a:ext uri="{FF2B5EF4-FFF2-40B4-BE49-F238E27FC236}">
                <a16:creationId xmlns:a16="http://schemas.microsoft.com/office/drawing/2014/main" id="{D7229B5A-853B-4F45-AAB1-E9BC9EB43555}"/>
              </a:ext>
            </a:extLst>
          </p:cNvPr>
          <p:cNvSpPr txBox="1"/>
          <p:nvPr/>
        </p:nvSpPr>
        <p:spPr>
          <a:xfrm>
            <a:off x="-9625" y="2541369"/>
            <a:ext cx="1203157" cy="338554"/>
          </a:xfrm>
          <a:prstGeom prst="rect">
            <a:avLst/>
          </a:prstGeom>
          <a:noFill/>
        </p:spPr>
        <p:txBody>
          <a:bodyPr wrap="square" rtlCol="0">
            <a:spAutoFit/>
          </a:bodyPr>
          <a:lstStyle/>
          <a:p>
            <a:r>
              <a:rPr lang="en-US" sz="1600" dirty="0"/>
              <a:t>Pexophagy</a:t>
            </a:r>
          </a:p>
        </p:txBody>
      </p:sp>
      <p:sp>
        <p:nvSpPr>
          <p:cNvPr id="12" name="TextBox 11">
            <a:extLst>
              <a:ext uri="{FF2B5EF4-FFF2-40B4-BE49-F238E27FC236}">
                <a16:creationId xmlns:a16="http://schemas.microsoft.com/office/drawing/2014/main" id="{FD4210F6-21CE-4FCA-B27A-0EF37B53F261}"/>
              </a:ext>
            </a:extLst>
          </p:cNvPr>
          <p:cNvSpPr txBox="1"/>
          <p:nvPr/>
        </p:nvSpPr>
        <p:spPr>
          <a:xfrm>
            <a:off x="86469" y="1432323"/>
            <a:ext cx="5629712" cy="769441"/>
          </a:xfrm>
          <a:prstGeom prst="rect">
            <a:avLst/>
          </a:prstGeom>
          <a:noFill/>
        </p:spPr>
        <p:txBody>
          <a:bodyPr wrap="square" rtlCol="0">
            <a:spAutoFit/>
          </a:bodyPr>
          <a:lstStyle/>
          <a:p>
            <a:pPr marL="457200" indent="-457200">
              <a:buAutoNum type="arabicPeriod"/>
            </a:pPr>
            <a:r>
              <a:rPr lang="en-US" sz="2200" dirty="0"/>
              <a:t>Higher quantity of larger peroxisomes</a:t>
            </a:r>
          </a:p>
          <a:p>
            <a:r>
              <a:rPr lang="en-US" sz="2200" dirty="0"/>
              <a:t>     (morphology, number, degradation, etc.)</a:t>
            </a:r>
          </a:p>
        </p:txBody>
      </p:sp>
      <p:sp>
        <p:nvSpPr>
          <p:cNvPr id="13" name="Rectangle 12">
            <a:extLst>
              <a:ext uri="{FF2B5EF4-FFF2-40B4-BE49-F238E27FC236}">
                <a16:creationId xmlns:a16="http://schemas.microsoft.com/office/drawing/2014/main" id="{41FCFA49-E2FC-445A-A7BA-185CEAEB5916}"/>
              </a:ext>
            </a:extLst>
          </p:cNvPr>
          <p:cNvSpPr/>
          <p:nvPr/>
        </p:nvSpPr>
        <p:spPr>
          <a:xfrm>
            <a:off x="1511165" y="4764505"/>
            <a:ext cx="3975233" cy="1695178"/>
          </a:xfrm>
          <a:prstGeom prst="rect">
            <a:avLst/>
          </a:prstGeom>
          <a:noFill/>
          <a:ln w="50800"/>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7896FEC-EE94-4D00-A915-D205019E6F43}"/>
              </a:ext>
            </a:extLst>
          </p:cNvPr>
          <p:cNvSpPr/>
          <p:nvPr/>
        </p:nvSpPr>
        <p:spPr>
          <a:xfrm>
            <a:off x="9625" y="2529904"/>
            <a:ext cx="1029903" cy="461665"/>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5FA620C1-3CD4-42CF-BDF1-6EAEF2698EEE}"/>
              </a:ext>
            </a:extLst>
          </p:cNvPr>
          <p:cNvSpPr txBox="1"/>
          <p:nvPr/>
        </p:nvSpPr>
        <p:spPr>
          <a:xfrm>
            <a:off x="6189044" y="1381044"/>
            <a:ext cx="3449745" cy="769441"/>
          </a:xfrm>
          <a:prstGeom prst="rect">
            <a:avLst/>
          </a:prstGeom>
          <a:noFill/>
        </p:spPr>
        <p:txBody>
          <a:bodyPr wrap="square" rtlCol="0">
            <a:spAutoFit/>
          </a:bodyPr>
          <a:lstStyle/>
          <a:p>
            <a:r>
              <a:rPr lang="en-US" sz="2200" dirty="0"/>
              <a:t>2. Increase protein</a:t>
            </a:r>
          </a:p>
          <a:p>
            <a:r>
              <a:rPr lang="en-US" sz="2200" dirty="0"/>
              <a:t>     trafficking</a:t>
            </a:r>
          </a:p>
        </p:txBody>
      </p:sp>
      <p:sp>
        <p:nvSpPr>
          <p:cNvPr id="14" name="TextBox 13">
            <a:extLst>
              <a:ext uri="{FF2B5EF4-FFF2-40B4-BE49-F238E27FC236}">
                <a16:creationId xmlns:a16="http://schemas.microsoft.com/office/drawing/2014/main" id="{B2EF0B46-CD69-43C6-ADEA-4AEED1141AD8}"/>
              </a:ext>
            </a:extLst>
          </p:cNvPr>
          <p:cNvSpPr txBox="1"/>
          <p:nvPr/>
        </p:nvSpPr>
        <p:spPr>
          <a:xfrm>
            <a:off x="5678748" y="5669102"/>
            <a:ext cx="1087812" cy="646331"/>
          </a:xfrm>
          <a:prstGeom prst="rect">
            <a:avLst/>
          </a:prstGeom>
          <a:noFill/>
        </p:spPr>
        <p:txBody>
          <a:bodyPr wrap="square" rtlCol="0">
            <a:spAutoFit/>
          </a:bodyPr>
          <a:lstStyle/>
          <a:p>
            <a:r>
              <a:rPr lang="en-US" dirty="0"/>
              <a:t>Docking complex</a:t>
            </a:r>
          </a:p>
        </p:txBody>
      </p:sp>
      <p:cxnSp>
        <p:nvCxnSpPr>
          <p:cNvPr id="18" name="Straight Arrow Connector 17">
            <a:extLst>
              <a:ext uri="{FF2B5EF4-FFF2-40B4-BE49-F238E27FC236}">
                <a16:creationId xmlns:a16="http://schemas.microsoft.com/office/drawing/2014/main" id="{1E98C54D-DBA9-48D9-A745-39A4B4782E7B}"/>
              </a:ext>
            </a:extLst>
          </p:cNvPr>
          <p:cNvCxnSpPr>
            <a:cxnSpLocks/>
          </p:cNvCxnSpPr>
          <p:nvPr/>
        </p:nvCxnSpPr>
        <p:spPr>
          <a:xfrm flipV="1">
            <a:off x="6189044" y="5209429"/>
            <a:ext cx="0" cy="55610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2" name="TextBox 21">
            <a:extLst>
              <a:ext uri="{FF2B5EF4-FFF2-40B4-BE49-F238E27FC236}">
                <a16:creationId xmlns:a16="http://schemas.microsoft.com/office/drawing/2014/main" id="{4E347E3A-29FC-47F6-B5DB-C53ACF133735}"/>
              </a:ext>
            </a:extLst>
          </p:cNvPr>
          <p:cNvSpPr txBox="1"/>
          <p:nvPr/>
        </p:nvSpPr>
        <p:spPr>
          <a:xfrm>
            <a:off x="7796463" y="6082795"/>
            <a:ext cx="1549826" cy="646331"/>
          </a:xfrm>
          <a:prstGeom prst="rect">
            <a:avLst/>
          </a:prstGeom>
          <a:noFill/>
        </p:spPr>
        <p:txBody>
          <a:bodyPr wrap="square" rtlCol="0">
            <a:spAutoFit/>
          </a:bodyPr>
          <a:lstStyle/>
          <a:p>
            <a:r>
              <a:rPr lang="en-US" dirty="0"/>
              <a:t>Translocation complex</a:t>
            </a:r>
          </a:p>
        </p:txBody>
      </p:sp>
      <p:cxnSp>
        <p:nvCxnSpPr>
          <p:cNvPr id="23" name="Straight Arrow Connector 22">
            <a:extLst>
              <a:ext uri="{FF2B5EF4-FFF2-40B4-BE49-F238E27FC236}">
                <a16:creationId xmlns:a16="http://schemas.microsoft.com/office/drawing/2014/main" id="{2C43CF74-35C2-4ECF-A3E0-48238A7D2C64}"/>
              </a:ext>
            </a:extLst>
          </p:cNvPr>
          <p:cNvCxnSpPr>
            <a:cxnSpLocks/>
            <a:stCxn id="22" idx="0"/>
          </p:cNvCxnSpPr>
          <p:nvPr/>
        </p:nvCxnSpPr>
        <p:spPr>
          <a:xfrm flipH="1" flipV="1">
            <a:off x="7902342" y="5120641"/>
            <a:ext cx="669034" cy="9621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8308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p:bldP spid="14"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a:extLst>
              <a:ext uri="{FF2B5EF4-FFF2-40B4-BE49-F238E27FC236}">
                <a16:creationId xmlns:a16="http://schemas.microsoft.com/office/drawing/2014/main" id="{9F2AAD95-43CC-49B4-AA48-51DD6D0CBA5D}"/>
              </a:ext>
            </a:extLst>
          </p:cNvPr>
          <p:cNvGraphicFramePr>
            <a:graphicFrameLocks noGrp="1"/>
          </p:cNvGraphicFramePr>
          <p:nvPr>
            <p:ph idx="1"/>
            <p:extLst>
              <p:ext uri="{D42A27DB-BD31-4B8C-83A1-F6EECF244321}">
                <p14:modId xmlns:p14="http://schemas.microsoft.com/office/powerpoint/2010/main" val="2958603457"/>
              </p:ext>
            </p:extLst>
          </p:nvPr>
        </p:nvGraphicFramePr>
        <p:xfrm>
          <a:off x="0" y="1221645"/>
          <a:ext cx="9113178" cy="507641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88DA3303-0943-4AB1-8B37-7FA810CFDAF2}"/>
              </a:ext>
            </a:extLst>
          </p:cNvPr>
          <p:cNvSpPr>
            <a:spLocks noGrp="1"/>
          </p:cNvSpPr>
          <p:nvPr>
            <p:ph type="title"/>
          </p:nvPr>
        </p:nvSpPr>
        <p:spPr>
          <a:xfrm>
            <a:off x="3799156" y="123881"/>
            <a:ext cx="5283200" cy="736673"/>
          </a:xfrm>
        </p:spPr>
        <p:txBody>
          <a:bodyPr>
            <a:noAutofit/>
          </a:bodyPr>
          <a:lstStyle/>
          <a:p>
            <a:r>
              <a:rPr lang="en-US" sz="2400" dirty="0"/>
              <a:t>Expression of Combinations of </a:t>
            </a:r>
            <a:r>
              <a:rPr lang="en-US" sz="2400" dirty="0" err="1"/>
              <a:t>Pex</a:t>
            </a:r>
            <a:r>
              <a:rPr lang="en-US" sz="2400" dirty="0"/>
              <a:t> Genes Matches Natural Induction Capacity</a:t>
            </a:r>
          </a:p>
        </p:txBody>
      </p:sp>
      <p:graphicFrame>
        <p:nvGraphicFramePr>
          <p:cNvPr id="5" name="Content Placeholder 4">
            <a:extLst>
              <a:ext uri="{FF2B5EF4-FFF2-40B4-BE49-F238E27FC236}">
                <a16:creationId xmlns:a16="http://schemas.microsoft.com/office/drawing/2014/main" id="{8B65257B-2C20-47C0-816F-2C5A78D72AB9}"/>
              </a:ext>
            </a:extLst>
          </p:cNvPr>
          <p:cNvGraphicFramePr>
            <a:graphicFrameLocks/>
          </p:cNvGraphicFramePr>
          <p:nvPr>
            <p:extLst>
              <p:ext uri="{D42A27DB-BD31-4B8C-83A1-F6EECF244321}">
                <p14:modId xmlns:p14="http://schemas.microsoft.com/office/powerpoint/2010/main" val="3013743717"/>
              </p:ext>
            </p:extLst>
          </p:nvPr>
        </p:nvGraphicFramePr>
        <p:xfrm>
          <a:off x="30821" y="5338580"/>
          <a:ext cx="8948790" cy="1219200"/>
        </p:xfrm>
        <a:graphic>
          <a:graphicData uri="http://schemas.openxmlformats.org/drawingml/2006/table">
            <a:tbl>
              <a:tblPr/>
              <a:tblGrid>
                <a:gridCol w="1111975">
                  <a:extLst>
                    <a:ext uri="{9D8B030D-6E8A-4147-A177-3AD203B41FA5}">
                      <a16:colId xmlns:a16="http://schemas.microsoft.com/office/drawing/2014/main" val="2241456202"/>
                    </a:ext>
                  </a:extLst>
                </a:gridCol>
                <a:gridCol w="846827">
                  <a:extLst>
                    <a:ext uri="{9D8B030D-6E8A-4147-A177-3AD203B41FA5}">
                      <a16:colId xmlns:a16="http://schemas.microsoft.com/office/drawing/2014/main" val="2698917596"/>
                    </a:ext>
                  </a:extLst>
                </a:gridCol>
                <a:gridCol w="846827">
                  <a:extLst>
                    <a:ext uri="{9D8B030D-6E8A-4147-A177-3AD203B41FA5}">
                      <a16:colId xmlns:a16="http://schemas.microsoft.com/office/drawing/2014/main" val="1467603071"/>
                    </a:ext>
                  </a:extLst>
                </a:gridCol>
                <a:gridCol w="846827">
                  <a:extLst>
                    <a:ext uri="{9D8B030D-6E8A-4147-A177-3AD203B41FA5}">
                      <a16:colId xmlns:a16="http://schemas.microsoft.com/office/drawing/2014/main" val="1455374841"/>
                    </a:ext>
                  </a:extLst>
                </a:gridCol>
                <a:gridCol w="916351">
                  <a:extLst>
                    <a:ext uri="{9D8B030D-6E8A-4147-A177-3AD203B41FA5}">
                      <a16:colId xmlns:a16="http://schemas.microsoft.com/office/drawing/2014/main" val="2928719002"/>
                    </a:ext>
                  </a:extLst>
                </a:gridCol>
                <a:gridCol w="840688">
                  <a:extLst>
                    <a:ext uri="{9D8B030D-6E8A-4147-A177-3AD203B41FA5}">
                      <a16:colId xmlns:a16="http://schemas.microsoft.com/office/drawing/2014/main" val="2633505092"/>
                    </a:ext>
                  </a:extLst>
                </a:gridCol>
                <a:gridCol w="958385">
                  <a:extLst>
                    <a:ext uri="{9D8B030D-6E8A-4147-A177-3AD203B41FA5}">
                      <a16:colId xmlns:a16="http://schemas.microsoft.com/office/drawing/2014/main" val="2597885261"/>
                    </a:ext>
                  </a:extLst>
                </a:gridCol>
                <a:gridCol w="882722">
                  <a:extLst>
                    <a:ext uri="{9D8B030D-6E8A-4147-A177-3AD203B41FA5}">
                      <a16:colId xmlns:a16="http://schemas.microsoft.com/office/drawing/2014/main" val="854325715"/>
                    </a:ext>
                  </a:extLst>
                </a:gridCol>
                <a:gridCol w="857502">
                  <a:extLst>
                    <a:ext uri="{9D8B030D-6E8A-4147-A177-3AD203B41FA5}">
                      <a16:colId xmlns:a16="http://schemas.microsoft.com/office/drawing/2014/main" val="4084988850"/>
                    </a:ext>
                  </a:extLst>
                </a:gridCol>
                <a:gridCol w="840686">
                  <a:extLst>
                    <a:ext uri="{9D8B030D-6E8A-4147-A177-3AD203B41FA5}">
                      <a16:colId xmlns:a16="http://schemas.microsoft.com/office/drawing/2014/main" val="2446945739"/>
                    </a:ext>
                  </a:extLst>
                </a:gridCol>
              </a:tblGrid>
              <a:tr h="204790">
                <a:tc>
                  <a:txBody>
                    <a:bodyPr/>
                    <a:lstStyle/>
                    <a:p>
                      <a:pPr algn="ctr" fontAlgn="b"/>
                      <a:r>
                        <a:rPr lang="fr-FR" sz="1200" b="1" i="0" u="none" strike="noStrike" dirty="0">
                          <a:solidFill>
                            <a:schemeClr val="tx1"/>
                          </a:solidFill>
                          <a:effectLst/>
                          <a:latin typeface="Arial" panose="020B0604020202020204" pitchFamily="34" charset="0"/>
                        </a:rPr>
                        <a:t>Import   </a:t>
                      </a:r>
                    </a:p>
                  </a:txBody>
                  <a:tcPr marL="0" marR="0" marT="0" marB="0" anchor="b">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b="1" i="0" u="none" strike="noStrike" dirty="0">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dirty="0">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dirty="0">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dirty="0">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dirty="0">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375639"/>
                  </a:ext>
                </a:extLst>
              </a:tr>
              <a:tr h="204790">
                <a:tc>
                  <a:txBody>
                    <a:bodyPr/>
                    <a:lstStyle/>
                    <a:p>
                      <a:pPr algn="ctr" fontAlgn="b"/>
                      <a:r>
                        <a:rPr lang="fr-FR" sz="1200" b="1" i="0" u="none" strike="noStrike" dirty="0">
                          <a:solidFill>
                            <a:schemeClr val="tx1"/>
                          </a:solidFill>
                          <a:effectLst/>
                          <a:latin typeface="Arial" panose="020B0604020202020204" pitchFamily="34" charset="0"/>
                        </a:rPr>
                        <a:t>Translocation</a:t>
                      </a:r>
                    </a:p>
                  </a:txBody>
                  <a:tcPr marL="0" marR="0" marT="0" marB="0" anchor="b">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b="1" i="0" u="none" strike="noStrike" dirty="0">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dirty="0">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dirty="0">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dirty="0">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167781"/>
                  </a:ext>
                </a:extLst>
              </a:tr>
              <a:tr h="204790">
                <a:tc>
                  <a:txBody>
                    <a:bodyPr/>
                    <a:lstStyle/>
                    <a:p>
                      <a:pPr algn="ctr" fontAlgn="b"/>
                      <a:r>
                        <a:rPr lang="en-US" sz="1200" b="1" i="0" u="none" strike="noStrike" dirty="0">
                          <a:solidFill>
                            <a:schemeClr val="tx1"/>
                          </a:solidFill>
                          <a:effectLst/>
                          <a:latin typeface="Arial" panose="020B0604020202020204" pitchFamily="34" charset="0"/>
                        </a:rPr>
                        <a:t>Docking </a:t>
                      </a:r>
                    </a:p>
                  </a:txBody>
                  <a:tcPr marL="0" marR="0" marT="0" marB="0" anchor="b">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b="1" i="0" u="none" strike="noStrike" dirty="0">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dirty="0">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dirty="0">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dirty="0">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dirty="0">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dirty="0">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dirty="0">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8677136"/>
                  </a:ext>
                </a:extLst>
              </a:tr>
              <a:tr h="204790">
                <a:tc>
                  <a:txBody>
                    <a:bodyPr/>
                    <a:lstStyle/>
                    <a:p>
                      <a:pPr algn="ctr" fontAlgn="b"/>
                      <a:r>
                        <a:rPr lang="en-US" sz="1200" b="1" i="0" u="none" strike="noStrike" dirty="0">
                          <a:solidFill>
                            <a:schemeClr val="tx1"/>
                          </a:solidFill>
                          <a:effectLst/>
                          <a:latin typeface="Arial" panose="020B0604020202020204" pitchFamily="34" charset="0"/>
                        </a:rPr>
                        <a:t>Biogenesis</a:t>
                      </a:r>
                    </a:p>
                  </a:txBody>
                  <a:tcPr marL="0" marR="0" marT="0" marB="0" anchor="b">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b="1" i="0" u="none" strike="noStrike" dirty="0">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dirty="0">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dirty="0">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dirty="0">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dirty="0">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dirty="0">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7431054"/>
                  </a:ext>
                </a:extLst>
              </a:tr>
              <a:tr h="204790">
                <a:tc>
                  <a:txBody>
                    <a:bodyPr/>
                    <a:lstStyle/>
                    <a:p>
                      <a:pPr algn="ctr" fontAlgn="b"/>
                      <a:r>
                        <a:rPr lang="en-US" sz="1200" b="1" i="0" u="none" strike="noStrike" dirty="0">
                          <a:solidFill>
                            <a:schemeClr val="tx1"/>
                          </a:solidFill>
                          <a:effectLst/>
                          <a:latin typeface="Arial" panose="020B0604020202020204" pitchFamily="34" charset="0"/>
                        </a:rPr>
                        <a:t>TFs</a:t>
                      </a:r>
                    </a:p>
                  </a:txBody>
                  <a:tcPr marL="0" marR="0" marT="0" marB="0" anchor="b">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b="1" i="0" u="none" strike="noStrike" dirty="0">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dirty="0">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dirty="0">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dirty="0">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dirty="0">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dirty="0">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dirty="0">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i="0" u="none" strike="noStrike" dirty="0">
                          <a:solidFill>
                            <a:schemeClr val="tx1"/>
                          </a:solidFill>
                          <a:effectLst/>
                          <a:latin typeface="Arial" panose="020B0604020202020204" pitchFamily="34" charset="0"/>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4070618"/>
                  </a:ext>
                </a:extLst>
              </a:tr>
            </a:tbl>
          </a:graphicData>
        </a:graphic>
      </p:graphicFrame>
      <p:sp>
        <p:nvSpPr>
          <p:cNvPr id="9" name="TextBox 8">
            <a:extLst>
              <a:ext uri="{FF2B5EF4-FFF2-40B4-BE49-F238E27FC236}">
                <a16:creationId xmlns:a16="http://schemas.microsoft.com/office/drawing/2014/main" id="{E6AB0317-D63E-4989-9E42-F362FBA57758}"/>
              </a:ext>
            </a:extLst>
          </p:cNvPr>
          <p:cNvSpPr txBox="1"/>
          <p:nvPr/>
        </p:nvSpPr>
        <p:spPr>
          <a:xfrm>
            <a:off x="1315092" y="2178409"/>
            <a:ext cx="565078" cy="369332"/>
          </a:xfrm>
          <a:prstGeom prst="rect">
            <a:avLst/>
          </a:prstGeom>
          <a:noFill/>
        </p:spPr>
        <p:txBody>
          <a:bodyPr wrap="square" rtlCol="0">
            <a:spAutoFit/>
          </a:bodyPr>
          <a:lstStyle/>
          <a:p>
            <a:r>
              <a:rPr lang="en-US" dirty="0"/>
              <a:t>WT</a:t>
            </a:r>
          </a:p>
        </p:txBody>
      </p:sp>
      <p:sp>
        <p:nvSpPr>
          <p:cNvPr id="10" name="TextBox 9">
            <a:extLst>
              <a:ext uri="{FF2B5EF4-FFF2-40B4-BE49-F238E27FC236}">
                <a16:creationId xmlns:a16="http://schemas.microsoft.com/office/drawing/2014/main" id="{F6BDE8C4-7B22-4541-8960-789D5CC2133D}"/>
              </a:ext>
            </a:extLst>
          </p:cNvPr>
          <p:cNvSpPr txBox="1"/>
          <p:nvPr/>
        </p:nvSpPr>
        <p:spPr>
          <a:xfrm>
            <a:off x="8299807" y="1529694"/>
            <a:ext cx="565078" cy="369332"/>
          </a:xfrm>
          <a:prstGeom prst="rect">
            <a:avLst/>
          </a:prstGeom>
          <a:noFill/>
        </p:spPr>
        <p:txBody>
          <a:bodyPr wrap="square" rtlCol="0">
            <a:spAutoFit/>
          </a:bodyPr>
          <a:lstStyle/>
          <a:p>
            <a:r>
              <a:rPr lang="en-US" dirty="0"/>
              <a:t>TFs</a:t>
            </a:r>
          </a:p>
        </p:txBody>
      </p:sp>
    </p:spTree>
    <p:extLst>
      <p:ext uri="{BB962C8B-B14F-4D97-AF65-F5344CB8AC3E}">
        <p14:creationId xmlns:p14="http://schemas.microsoft.com/office/powerpoint/2010/main" val="27369791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26043</TotalTime>
  <Words>1636</Words>
  <Application>Microsoft Office PowerPoint</Application>
  <PresentationFormat>On-screen Show (4:3)</PresentationFormat>
  <Paragraphs>271</Paragraphs>
  <Slides>18</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Helvetica Neue</vt:lpstr>
      <vt:lpstr>Office Theme</vt:lpstr>
      <vt:lpstr>Towards the Design of Higher Capacity Peroxisomes in Saccharomyces cerevisiae</vt:lpstr>
      <vt:lpstr>The Living Bioreactor</vt:lpstr>
      <vt:lpstr>Peroxisomes as an Inducible Compartment</vt:lpstr>
      <vt:lpstr>Constitutively Active TFs Provide Larger Capacity Peroxisomes</vt:lpstr>
      <vt:lpstr>Larger Capacity Peroxisomes Enable Higher Chemical Production</vt:lpstr>
      <vt:lpstr>Transcription Factor Transcriptomics Reveals Changes to Many Genes</vt:lpstr>
      <vt:lpstr>Overexpression of Single Genes Doesn’t Match TFs</vt:lpstr>
      <vt:lpstr>Two Routes to Achieve Highest Capacity Peroxisomes</vt:lpstr>
      <vt:lpstr>Expression of Combinations of Pex Genes Matches Natural Induction Capacity</vt:lpstr>
      <vt:lpstr>Knocking Out Pexophagy Genes Increases Peroxisome Capacity</vt:lpstr>
      <vt:lpstr>Combining Knockouts and Overexpression Exceeds Natural Capacity</vt:lpstr>
      <vt:lpstr>PowerPoint Presentation</vt:lpstr>
      <vt:lpstr>Next Steps: Use Machine Learning to Further Increase Capacity</vt:lpstr>
      <vt:lpstr>Next Steps: Use Machine Learning to Further Increase Capacity</vt:lpstr>
      <vt:lpstr>Gradient Boosting Regression (GBR) ML Initial Work</vt:lpstr>
      <vt:lpstr>Acknowledgements</vt:lpstr>
      <vt:lpstr>Transcription Factor Transcriptomics Reveals Changes to Many Genes</vt:lpstr>
      <vt:lpstr>PowerPoint Presentation</vt:lpstr>
    </vt:vector>
  </TitlesOfParts>
  <Company>MIT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Roger Kamm</dc:creator>
  <cp:lastModifiedBy>Jordan Baker</cp:lastModifiedBy>
  <cp:revision>253</cp:revision>
  <cp:lastPrinted>2017-11-28T04:13:41Z</cp:lastPrinted>
  <dcterms:created xsi:type="dcterms:W3CDTF">2017-08-25T19:55:24Z</dcterms:created>
  <dcterms:modified xsi:type="dcterms:W3CDTF">2021-12-02T23:18:23Z</dcterms:modified>
</cp:coreProperties>
</file>