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9"/>
  </p:notesMasterIdLst>
  <p:sldIdLst>
    <p:sldId id="256" r:id="rId2"/>
    <p:sldId id="305" r:id="rId3"/>
    <p:sldId id="276" r:id="rId4"/>
    <p:sldId id="296" r:id="rId5"/>
    <p:sldId id="293" r:id="rId6"/>
    <p:sldId id="297" r:id="rId7"/>
    <p:sldId id="294" r:id="rId8"/>
    <p:sldId id="292" r:id="rId9"/>
    <p:sldId id="298" r:id="rId10"/>
    <p:sldId id="300" r:id="rId11"/>
    <p:sldId id="282" r:id="rId12"/>
    <p:sldId id="285" r:id="rId13"/>
    <p:sldId id="306" r:id="rId14"/>
    <p:sldId id="304" r:id="rId15"/>
    <p:sldId id="287" r:id="rId16"/>
    <p:sldId id="303" r:id="rId17"/>
    <p:sldId id="30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D11CB8-F4E1-4A3D-BD05-B84FC91ED871}">
          <p14:sldIdLst>
            <p14:sldId id="256"/>
            <p14:sldId id="305"/>
            <p14:sldId id="276"/>
            <p14:sldId id="296"/>
            <p14:sldId id="293"/>
            <p14:sldId id="297"/>
            <p14:sldId id="294"/>
            <p14:sldId id="292"/>
            <p14:sldId id="298"/>
            <p14:sldId id="300"/>
            <p14:sldId id="282"/>
            <p14:sldId id="285"/>
          </p14:sldIdLst>
        </p14:section>
        <p14:section name="Extra Slides" id="{CCDF8F9B-8483-408D-97E8-4228E512E0CB}">
          <p14:sldIdLst>
            <p14:sldId id="306"/>
            <p14:sldId id="304"/>
            <p14:sldId id="287"/>
            <p14:sldId id="303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se Conrad" initials="AC" lastIdx="16" clrIdx="0">
    <p:extLst>
      <p:ext uri="{19B8F6BF-5375-455C-9EA6-DF929625EA0E}">
        <p15:presenceInfo xmlns:p15="http://schemas.microsoft.com/office/powerpoint/2012/main" userId="a1eac9c64e76e0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234FF6-5CE2-4F5A-94DB-5E2FE729B7D5}" v="41" dt="2020-05-01T10:21:47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9" autoAdjust="0"/>
    <p:restoredTop sz="77905" autoAdjust="0"/>
  </p:normalViewPr>
  <p:slideViewPr>
    <p:cSldViewPr snapToGrid="0">
      <p:cViewPr>
        <p:scale>
          <a:sx n="72" d="100"/>
          <a:sy n="72" d="100"/>
        </p:scale>
        <p:origin x="845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yse Conrad" userId="a1eac9c64e76e0b9" providerId="LiveId" clId="{3F46F699-737E-4973-ABDA-CB07CFC0C7D4}"/>
    <pc:docChg chg="custSel modSld sldOrd">
      <pc:chgData name="Alyse Conrad" userId="a1eac9c64e76e0b9" providerId="LiveId" clId="{3F46F699-737E-4973-ABDA-CB07CFC0C7D4}" dt="2020-04-03T20:54:29.721" v="1955" actId="20577"/>
      <pc:docMkLst>
        <pc:docMk/>
      </pc:docMkLst>
      <pc:sldChg chg="modSp">
        <pc:chgData name="Alyse Conrad" userId="a1eac9c64e76e0b9" providerId="LiveId" clId="{3F46F699-737E-4973-ABDA-CB07CFC0C7D4}" dt="2020-04-03T20:20:55.738" v="1218" actId="14100"/>
        <pc:sldMkLst>
          <pc:docMk/>
          <pc:sldMk cId="2455736864" sldId="258"/>
        </pc:sldMkLst>
        <pc:spChg chg="mod">
          <ac:chgData name="Alyse Conrad" userId="a1eac9c64e76e0b9" providerId="LiveId" clId="{3F46F699-737E-4973-ABDA-CB07CFC0C7D4}" dt="2020-04-03T20:20:55.738" v="1218" actId="14100"/>
          <ac:spMkLst>
            <pc:docMk/>
            <pc:sldMk cId="2455736864" sldId="258"/>
            <ac:spMk id="2" creationId="{BC4998FF-2835-4E6D-9F4B-BD7B022BFC21}"/>
          </ac:spMkLst>
        </pc:spChg>
        <pc:spChg chg="mod">
          <ac:chgData name="Alyse Conrad" userId="a1eac9c64e76e0b9" providerId="LiveId" clId="{3F46F699-737E-4973-ABDA-CB07CFC0C7D4}" dt="2020-04-03T20:19:59.442" v="1158" actId="20577"/>
          <ac:spMkLst>
            <pc:docMk/>
            <pc:sldMk cId="2455736864" sldId="258"/>
            <ac:spMk id="3" creationId="{5E7C3326-EBFF-40DE-9F6E-02325BC273AF}"/>
          </ac:spMkLst>
        </pc:spChg>
      </pc:sldChg>
      <pc:sldChg chg="modSp">
        <pc:chgData name="Alyse Conrad" userId="a1eac9c64e76e0b9" providerId="LiveId" clId="{3F46F699-737E-4973-ABDA-CB07CFC0C7D4}" dt="2020-04-03T20:51:29.671" v="1902" actId="1076"/>
        <pc:sldMkLst>
          <pc:docMk/>
          <pc:sldMk cId="3573822839" sldId="263"/>
        </pc:sldMkLst>
        <pc:spChg chg="mod">
          <ac:chgData name="Alyse Conrad" userId="a1eac9c64e76e0b9" providerId="LiveId" clId="{3F46F699-737E-4973-ABDA-CB07CFC0C7D4}" dt="2020-04-03T20:51:29.671" v="1902" actId="1076"/>
          <ac:spMkLst>
            <pc:docMk/>
            <pc:sldMk cId="3573822839" sldId="263"/>
            <ac:spMk id="11" creationId="{DAEAC031-626E-4286-A123-29C5C191323C}"/>
          </ac:spMkLst>
        </pc:spChg>
      </pc:sldChg>
      <pc:sldChg chg="modSp">
        <pc:chgData name="Alyse Conrad" userId="a1eac9c64e76e0b9" providerId="LiveId" clId="{3F46F699-737E-4973-ABDA-CB07CFC0C7D4}" dt="2020-04-03T20:54:29.721" v="1955" actId="20577"/>
        <pc:sldMkLst>
          <pc:docMk/>
          <pc:sldMk cId="3902707661" sldId="273"/>
        </pc:sldMkLst>
        <pc:spChg chg="mod">
          <ac:chgData name="Alyse Conrad" userId="a1eac9c64e76e0b9" providerId="LiveId" clId="{3F46F699-737E-4973-ABDA-CB07CFC0C7D4}" dt="2020-04-03T20:52:28.203" v="1946" actId="14100"/>
          <ac:spMkLst>
            <pc:docMk/>
            <pc:sldMk cId="3902707661" sldId="273"/>
            <ac:spMk id="2" creationId="{2AB8702D-A839-41BC-BC7B-A51EA5B37151}"/>
          </ac:spMkLst>
        </pc:spChg>
        <pc:spChg chg="mod">
          <ac:chgData name="Alyse Conrad" userId="a1eac9c64e76e0b9" providerId="LiveId" clId="{3F46F699-737E-4973-ABDA-CB07CFC0C7D4}" dt="2020-04-03T20:54:29.721" v="1955" actId="20577"/>
          <ac:spMkLst>
            <pc:docMk/>
            <pc:sldMk cId="3902707661" sldId="273"/>
            <ac:spMk id="4" creationId="{35CBCC7C-DD52-4430-A420-50CDAFF2FF08}"/>
          </ac:spMkLst>
        </pc:spChg>
      </pc:sldChg>
      <pc:sldChg chg="modSp">
        <pc:chgData name="Alyse Conrad" userId="a1eac9c64e76e0b9" providerId="LiveId" clId="{3F46F699-737E-4973-ABDA-CB07CFC0C7D4}" dt="2020-04-03T20:50:42.425" v="1901" actId="20577"/>
        <pc:sldMkLst>
          <pc:docMk/>
          <pc:sldMk cId="2008119464" sldId="276"/>
        </pc:sldMkLst>
        <pc:spChg chg="mod">
          <ac:chgData name="Alyse Conrad" userId="a1eac9c64e76e0b9" providerId="LiveId" clId="{3F46F699-737E-4973-ABDA-CB07CFC0C7D4}" dt="2020-04-03T20:50:42.425" v="1901" actId="20577"/>
          <ac:spMkLst>
            <pc:docMk/>
            <pc:sldMk cId="2008119464" sldId="276"/>
            <ac:spMk id="3" creationId="{CCA0AE28-8B76-40C1-8C8F-A6C63FF80A0D}"/>
          </ac:spMkLst>
        </pc:spChg>
      </pc:sldChg>
      <pc:sldChg chg="modSp modNotesTx">
        <pc:chgData name="Alyse Conrad" userId="a1eac9c64e76e0b9" providerId="LiveId" clId="{3F46F699-737E-4973-ABDA-CB07CFC0C7D4}" dt="2020-04-03T20:50:06.796" v="1885" actId="5793"/>
        <pc:sldMkLst>
          <pc:docMk/>
          <pc:sldMk cId="3044822659" sldId="277"/>
        </pc:sldMkLst>
        <pc:spChg chg="mod">
          <ac:chgData name="Alyse Conrad" userId="a1eac9c64e76e0b9" providerId="LiveId" clId="{3F46F699-737E-4973-ABDA-CB07CFC0C7D4}" dt="2020-04-03T20:29:41.121" v="1454" actId="1076"/>
          <ac:spMkLst>
            <pc:docMk/>
            <pc:sldMk cId="3044822659" sldId="277"/>
            <ac:spMk id="2" creationId="{2DE94BD4-BD47-48E6-9FFB-C6220BB3B147}"/>
          </ac:spMkLst>
        </pc:spChg>
        <pc:spChg chg="mod">
          <ac:chgData name="Alyse Conrad" userId="a1eac9c64e76e0b9" providerId="LiveId" clId="{3F46F699-737E-4973-ABDA-CB07CFC0C7D4}" dt="2020-04-03T19:38:42.869" v="403" actId="1076"/>
          <ac:spMkLst>
            <pc:docMk/>
            <pc:sldMk cId="3044822659" sldId="277"/>
            <ac:spMk id="3" creationId="{8BD32AB9-C384-44FC-9830-D9F4A7A5D063}"/>
          </ac:spMkLst>
        </pc:spChg>
        <pc:spChg chg="mod">
          <ac:chgData name="Alyse Conrad" userId="a1eac9c64e76e0b9" providerId="LiveId" clId="{3F46F699-737E-4973-ABDA-CB07CFC0C7D4}" dt="2020-04-03T19:38:39.413" v="402" actId="1076"/>
          <ac:spMkLst>
            <pc:docMk/>
            <pc:sldMk cId="3044822659" sldId="277"/>
            <ac:spMk id="6" creationId="{E07FD4D0-1673-406D-9B60-594FD2AD6B90}"/>
          </ac:spMkLst>
        </pc:spChg>
        <pc:spChg chg="mod">
          <ac:chgData name="Alyse Conrad" userId="a1eac9c64e76e0b9" providerId="LiveId" clId="{3F46F699-737E-4973-ABDA-CB07CFC0C7D4}" dt="2020-04-03T20:50:06.796" v="1885" actId="5793"/>
          <ac:spMkLst>
            <pc:docMk/>
            <pc:sldMk cId="3044822659" sldId="277"/>
            <ac:spMk id="8" creationId="{9364B11D-E758-4941-8025-57D58DE14B48}"/>
          </ac:spMkLst>
        </pc:spChg>
      </pc:sldChg>
      <pc:sldChg chg="modSp">
        <pc:chgData name="Alyse Conrad" userId="a1eac9c64e76e0b9" providerId="LiveId" clId="{3F46F699-737E-4973-ABDA-CB07CFC0C7D4}" dt="2020-04-03T20:13:36.027" v="1119" actId="20577"/>
        <pc:sldMkLst>
          <pc:docMk/>
          <pc:sldMk cId="1086399521" sldId="278"/>
        </pc:sldMkLst>
        <pc:spChg chg="mod">
          <ac:chgData name="Alyse Conrad" userId="a1eac9c64e76e0b9" providerId="LiveId" clId="{3F46F699-737E-4973-ABDA-CB07CFC0C7D4}" dt="2020-04-03T20:13:36.027" v="1119" actId="20577"/>
          <ac:spMkLst>
            <pc:docMk/>
            <pc:sldMk cId="1086399521" sldId="278"/>
            <ac:spMk id="3" creationId="{6AC9D1A5-3CDB-4188-A4EC-5A1EBF538990}"/>
          </ac:spMkLst>
        </pc:spChg>
      </pc:sldChg>
      <pc:sldChg chg="modSp modNotesTx">
        <pc:chgData name="Alyse Conrad" userId="a1eac9c64e76e0b9" providerId="LiveId" clId="{3F46F699-737E-4973-ABDA-CB07CFC0C7D4}" dt="2020-04-03T20:27:57.675" v="1452" actId="20577"/>
        <pc:sldMkLst>
          <pc:docMk/>
          <pc:sldMk cId="2102550061" sldId="279"/>
        </pc:sldMkLst>
        <pc:spChg chg="mod">
          <ac:chgData name="Alyse Conrad" userId="a1eac9c64e76e0b9" providerId="LiveId" clId="{3F46F699-737E-4973-ABDA-CB07CFC0C7D4}" dt="2020-04-03T20:27:57.675" v="1452" actId="20577"/>
          <ac:spMkLst>
            <pc:docMk/>
            <pc:sldMk cId="2102550061" sldId="279"/>
            <ac:spMk id="3" creationId="{1193F1AC-3F96-4321-A365-572D531A439B}"/>
          </ac:spMkLst>
        </pc:spChg>
      </pc:sldChg>
      <pc:sldChg chg="ord">
        <pc:chgData name="Alyse Conrad" userId="a1eac9c64e76e0b9" providerId="LiveId" clId="{3F46F699-737E-4973-ABDA-CB07CFC0C7D4}" dt="2020-04-03T20:11:49.458" v="957"/>
        <pc:sldMkLst>
          <pc:docMk/>
          <pc:sldMk cId="38032681" sldId="281"/>
        </pc:sldMkLst>
      </pc:sldChg>
      <pc:sldChg chg="modSp ord">
        <pc:chgData name="Alyse Conrad" userId="a1eac9c64e76e0b9" providerId="LiveId" clId="{3F46F699-737E-4973-ABDA-CB07CFC0C7D4}" dt="2020-04-03T20:20:20.018" v="1171" actId="20577"/>
        <pc:sldMkLst>
          <pc:docMk/>
          <pc:sldMk cId="874773555" sldId="284"/>
        </pc:sldMkLst>
        <pc:spChg chg="mod">
          <ac:chgData name="Alyse Conrad" userId="a1eac9c64e76e0b9" providerId="LiveId" clId="{3F46F699-737E-4973-ABDA-CB07CFC0C7D4}" dt="2020-04-03T20:20:20.018" v="1171" actId="20577"/>
          <ac:spMkLst>
            <pc:docMk/>
            <pc:sldMk cId="874773555" sldId="284"/>
            <ac:spMk id="2" creationId="{BC4998FF-2835-4E6D-9F4B-BD7B022BFC21}"/>
          </ac:spMkLst>
        </pc:spChg>
      </pc:sldChg>
      <pc:sldChg chg="modSp">
        <pc:chgData name="Alyse Conrad" userId="a1eac9c64e76e0b9" providerId="LiveId" clId="{3F46F699-737E-4973-ABDA-CB07CFC0C7D4}" dt="2020-04-03T20:16:49.564" v="1135" actId="20577"/>
        <pc:sldMkLst>
          <pc:docMk/>
          <pc:sldMk cId="3292938366" sldId="285"/>
        </pc:sldMkLst>
        <pc:spChg chg="mod">
          <ac:chgData name="Alyse Conrad" userId="a1eac9c64e76e0b9" providerId="LiveId" clId="{3F46F699-737E-4973-ABDA-CB07CFC0C7D4}" dt="2020-04-03T20:16:49.564" v="1135" actId="20577"/>
          <ac:spMkLst>
            <pc:docMk/>
            <pc:sldMk cId="3292938366" sldId="285"/>
            <ac:spMk id="5" creationId="{1BF35943-2348-4227-BA63-0386EF742CD9}"/>
          </ac:spMkLst>
        </pc:spChg>
      </pc:sldChg>
    </pc:docChg>
  </pc:docChgLst>
  <pc:docChgLst>
    <pc:chgData name="Alyse Conrad" userId="a1eac9c64e76e0b9" providerId="LiveId" clId="{153900FF-DF5B-4D53-81D6-00D71E7FA347}"/>
    <pc:docChg chg="undo custSel modSld">
      <pc:chgData name="Alyse Conrad" userId="a1eac9c64e76e0b9" providerId="LiveId" clId="{153900FF-DF5B-4D53-81D6-00D71E7FA347}" dt="2019-12-02T21:36:49.250" v="1534" actId="20577"/>
      <pc:docMkLst>
        <pc:docMk/>
      </pc:docMkLst>
      <pc:sldChg chg="addSp delSp modSp modNotesTx">
        <pc:chgData name="Alyse Conrad" userId="a1eac9c64e76e0b9" providerId="LiveId" clId="{153900FF-DF5B-4D53-81D6-00D71E7FA347}" dt="2019-12-02T21:34:30.372" v="1405" actId="20577"/>
        <pc:sldMkLst>
          <pc:docMk/>
          <pc:sldMk cId="3573822839" sldId="263"/>
        </pc:sldMkLst>
        <pc:spChg chg="add del mod">
          <ac:chgData name="Alyse Conrad" userId="a1eac9c64e76e0b9" providerId="LiveId" clId="{153900FF-DF5B-4D53-81D6-00D71E7FA347}" dt="2019-12-02T21:16:32.390" v="866"/>
          <ac:spMkLst>
            <pc:docMk/>
            <pc:sldMk cId="3573822839" sldId="263"/>
            <ac:spMk id="3" creationId="{8B3A55FE-AD30-4786-95D3-A9B9AB31F574}"/>
          </ac:spMkLst>
        </pc:spChg>
        <pc:spChg chg="del mod">
          <ac:chgData name="Alyse Conrad" userId="a1eac9c64e76e0b9" providerId="LiveId" clId="{153900FF-DF5B-4D53-81D6-00D71E7FA347}" dt="2019-12-02T21:15:58.693" v="861" actId="478"/>
          <ac:spMkLst>
            <pc:docMk/>
            <pc:sldMk cId="3573822839" sldId="263"/>
            <ac:spMk id="6" creationId="{6545C642-4067-4B80-9A15-C656A7D54075}"/>
          </ac:spMkLst>
        </pc:spChg>
        <pc:spChg chg="add mod">
          <ac:chgData name="Alyse Conrad" userId="a1eac9c64e76e0b9" providerId="LiveId" clId="{153900FF-DF5B-4D53-81D6-00D71E7FA347}" dt="2019-12-02T21:34:30.372" v="1405" actId="20577"/>
          <ac:spMkLst>
            <pc:docMk/>
            <pc:sldMk cId="3573822839" sldId="263"/>
            <ac:spMk id="7" creationId="{F11C1A9B-D632-4895-95CA-F226FCAE5E82}"/>
          </ac:spMkLst>
        </pc:spChg>
      </pc:sldChg>
      <pc:sldChg chg="modSp">
        <pc:chgData name="Alyse Conrad" userId="a1eac9c64e76e0b9" providerId="LiveId" clId="{153900FF-DF5B-4D53-81D6-00D71E7FA347}" dt="2019-12-02T21:04:04.341" v="192" actId="5793"/>
        <pc:sldMkLst>
          <pc:docMk/>
          <pc:sldMk cId="3409379052" sldId="267"/>
        </pc:sldMkLst>
        <pc:spChg chg="mod">
          <ac:chgData name="Alyse Conrad" userId="a1eac9c64e76e0b9" providerId="LiveId" clId="{153900FF-DF5B-4D53-81D6-00D71E7FA347}" dt="2019-12-02T21:04:04.341" v="192" actId="5793"/>
          <ac:spMkLst>
            <pc:docMk/>
            <pc:sldMk cId="3409379052" sldId="267"/>
            <ac:spMk id="3" creationId="{6094900E-815F-476C-86AB-1A483AF6CAA7}"/>
          </ac:spMkLst>
        </pc:spChg>
      </pc:sldChg>
      <pc:sldChg chg="addSp delSp modSp mod setBg">
        <pc:chgData name="Alyse Conrad" userId="a1eac9c64e76e0b9" providerId="LiveId" clId="{153900FF-DF5B-4D53-81D6-00D71E7FA347}" dt="2019-12-02T21:28:53.814" v="899" actId="1076"/>
        <pc:sldMkLst>
          <pc:docMk/>
          <pc:sldMk cId="3630819331" sldId="271"/>
        </pc:sldMkLst>
        <pc:spChg chg="mod">
          <ac:chgData name="Alyse Conrad" userId="a1eac9c64e76e0b9" providerId="LiveId" clId="{153900FF-DF5B-4D53-81D6-00D71E7FA347}" dt="2019-12-02T21:24:44.308" v="887" actId="26606"/>
          <ac:spMkLst>
            <pc:docMk/>
            <pc:sldMk cId="3630819331" sldId="271"/>
            <ac:spMk id="2" creationId="{15DFB076-41CD-4244-88B0-F7C7E64D99FC}"/>
          </ac:spMkLst>
        </pc:spChg>
        <pc:spChg chg="del mod">
          <ac:chgData name="Alyse Conrad" userId="a1eac9c64e76e0b9" providerId="LiveId" clId="{153900FF-DF5B-4D53-81D6-00D71E7FA347}" dt="2019-12-02T21:10:33.182" v="795" actId="478"/>
          <ac:spMkLst>
            <pc:docMk/>
            <pc:sldMk cId="3630819331" sldId="271"/>
            <ac:spMk id="3" creationId="{2B7F0720-8C10-48CC-A9AA-66C33F7899CA}"/>
          </ac:spMkLst>
        </pc:spChg>
        <pc:spChg chg="mod">
          <ac:chgData name="Alyse Conrad" userId="a1eac9c64e76e0b9" providerId="LiveId" clId="{153900FF-DF5B-4D53-81D6-00D71E7FA347}" dt="2019-12-02T21:24:44.308" v="887" actId="26606"/>
          <ac:spMkLst>
            <pc:docMk/>
            <pc:sldMk cId="3630819331" sldId="271"/>
            <ac:spMk id="4" creationId="{65D5DD96-5D4B-431B-B988-35338AF6F50D}"/>
          </ac:spMkLst>
        </pc:spChg>
        <pc:spChg chg="add del">
          <ac:chgData name="Alyse Conrad" userId="a1eac9c64e76e0b9" providerId="LiveId" clId="{153900FF-DF5B-4D53-81D6-00D71E7FA347}" dt="2019-12-02T21:24:44.308" v="887" actId="26606"/>
          <ac:spMkLst>
            <pc:docMk/>
            <pc:sldMk cId="3630819331" sldId="271"/>
            <ac:spMk id="13" creationId="{69DC0970-B628-4F33-8F2A-582D40A45B03}"/>
          </ac:spMkLst>
        </pc:spChg>
        <pc:spChg chg="add del">
          <ac:chgData name="Alyse Conrad" userId="a1eac9c64e76e0b9" providerId="LiveId" clId="{153900FF-DF5B-4D53-81D6-00D71E7FA347}" dt="2019-12-02T21:24:44.308" v="887" actId="26606"/>
          <ac:spMkLst>
            <pc:docMk/>
            <pc:sldMk cId="3630819331" sldId="271"/>
            <ac:spMk id="15" creationId="{13547959-CEFD-46C3-862B-95640A915BDE}"/>
          </ac:spMkLst>
        </pc:spChg>
        <pc:spChg chg="add del">
          <ac:chgData name="Alyse Conrad" userId="a1eac9c64e76e0b9" providerId="LiveId" clId="{153900FF-DF5B-4D53-81D6-00D71E7FA347}" dt="2019-12-02T21:24:44.308" v="887" actId="26606"/>
          <ac:spMkLst>
            <pc:docMk/>
            <pc:sldMk cId="3630819331" sldId="271"/>
            <ac:spMk id="17" creationId="{B5332BB3-E8CA-4FE2-A540-A8910768595B}"/>
          </ac:spMkLst>
        </pc:spChg>
        <pc:spChg chg="add del">
          <ac:chgData name="Alyse Conrad" userId="a1eac9c64e76e0b9" providerId="LiveId" clId="{153900FF-DF5B-4D53-81D6-00D71E7FA347}" dt="2019-12-02T21:24:44.308" v="887" actId="26606"/>
          <ac:spMkLst>
            <pc:docMk/>
            <pc:sldMk cId="3630819331" sldId="271"/>
            <ac:spMk id="19" creationId="{C9BDAA7B-CB37-42C9-9A5B-461FA2F1B32A}"/>
          </ac:spMkLst>
        </pc:spChg>
        <pc:spChg chg="add del">
          <ac:chgData name="Alyse Conrad" userId="a1eac9c64e76e0b9" providerId="LiveId" clId="{153900FF-DF5B-4D53-81D6-00D71E7FA347}" dt="2019-12-02T21:24:44.308" v="887" actId="26606"/>
          <ac:spMkLst>
            <pc:docMk/>
            <pc:sldMk cId="3630819331" sldId="271"/>
            <ac:spMk id="21" creationId="{CC7A5028-BAC4-4F0F-96C7-8BF0F54E08E2}"/>
          </ac:spMkLst>
        </pc:spChg>
        <pc:spChg chg="add del">
          <ac:chgData name="Alyse Conrad" userId="a1eac9c64e76e0b9" providerId="LiveId" clId="{153900FF-DF5B-4D53-81D6-00D71E7FA347}" dt="2019-12-02T21:24:44.308" v="887" actId="26606"/>
          <ac:spMkLst>
            <pc:docMk/>
            <pc:sldMk cId="3630819331" sldId="271"/>
            <ac:spMk id="23" creationId="{68C0F8BE-1096-4AB9-8160-E35FE6A5FA41}"/>
          </ac:spMkLst>
        </pc:spChg>
        <pc:spChg chg="add del">
          <ac:chgData name="Alyse Conrad" userId="a1eac9c64e76e0b9" providerId="LiveId" clId="{153900FF-DF5B-4D53-81D6-00D71E7FA347}" dt="2019-12-02T21:24:44.308" v="887" actId="26606"/>
          <ac:spMkLst>
            <pc:docMk/>
            <pc:sldMk cId="3630819331" sldId="271"/>
            <ac:spMk id="25" creationId="{92B1DB97-AD59-4656-8373-49F2A4E9920A}"/>
          </ac:spMkLst>
        </pc:spChg>
        <pc:spChg chg="add del">
          <ac:chgData name="Alyse Conrad" userId="a1eac9c64e76e0b9" providerId="LiveId" clId="{153900FF-DF5B-4D53-81D6-00D71E7FA347}" dt="2019-12-02T21:24:44.308" v="887" actId="26606"/>
          <ac:spMkLst>
            <pc:docMk/>
            <pc:sldMk cId="3630819331" sldId="271"/>
            <ac:spMk id="27" creationId="{7A20A785-4853-444D-91EA-4C4125C754F8}"/>
          </ac:spMkLst>
        </pc:spChg>
        <pc:picChg chg="add mod ord">
          <ac:chgData name="Alyse Conrad" userId="a1eac9c64e76e0b9" providerId="LiveId" clId="{153900FF-DF5B-4D53-81D6-00D71E7FA347}" dt="2019-12-02T21:24:44.308" v="887" actId="26606"/>
          <ac:picMkLst>
            <pc:docMk/>
            <pc:sldMk cId="3630819331" sldId="271"/>
            <ac:picMk id="6" creationId="{16FCE992-6180-4DD3-B768-DF91D5A28E23}"/>
          </ac:picMkLst>
        </pc:picChg>
        <pc:picChg chg="add mod">
          <ac:chgData name="Alyse Conrad" userId="a1eac9c64e76e0b9" providerId="LiveId" clId="{153900FF-DF5B-4D53-81D6-00D71E7FA347}" dt="2019-12-02T21:28:53.814" v="899" actId="1076"/>
          <ac:picMkLst>
            <pc:docMk/>
            <pc:sldMk cId="3630819331" sldId="271"/>
            <ac:picMk id="8" creationId="{F18BF272-7F4A-4454-9C46-C7886934FA4C}"/>
          </ac:picMkLst>
        </pc:picChg>
        <pc:picChg chg="add mod">
          <ac:chgData name="Alyse Conrad" userId="a1eac9c64e76e0b9" providerId="LiveId" clId="{153900FF-DF5B-4D53-81D6-00D71E7FA347}" dt="2019-12-02T21:28:42.513" v="895" actId="1076"/>
          <ac:picMkLst>
            <pc:docMk/>
            <pc:sldMk cId="3630819331" sldId="271"/>
            <ac:picMk id="10" creationId="{7766E0AB-14A4-4871-9685-8A759A0E5952}"/>
          </ac:picMkLst>
        </pc:picChg>
      </pc:sldChg>
      <pc:sldChg chg="modSp">
        <pc:chgData name="Alyse Conrad" userId="a1eac9c64e76e0b9" providerId="LiveId" clId="{153900FF-DF5B-4D53-81D6-00D71E7FA347}" dt="2019-12-02T21:10:02.006" v="793" actId="20577"/>
        <pc:sldMkLst>
          <pc:docMk/>
          <pc:sldMk cId="932759277" sldId="272"/>
        </pc:sldMkLst>
        <pc:spChg chg="mod">
          <ac:chgData name="Alyse Conrad" userId="a1eac9c64e76e0b9" providerId="LiveId" clId="{153900FF-DF5B-4D53-81D6-00D71E7FA347}" dt="2019-12-02T21:02:08.685" v="23" actId="20577"/>
          <ac:spMkLst>
            <pc:docMk/>
            <pc:sldMk cId="932759277" sldId="272"/>
            <ac:spMk id="2" creationId="{25E9EF44-423F-4A7E-BB79-9FD7AA0632E5}"/>
          </ac:spMkLst>
        </pc:spChg>
        <pc:spChg chg="mod">
          <ac:chgData name="Alyse Conrad" userId="a1eac9c64e76e0b9" providerId="LiveId" clId="{153900FF-DF5B-4D53-81D6-00D71E7FA347}" dt="2019-12-02T21:10:02.006" v="793" actId="20577"/>
          <ac:spMkLst>
            <pc:docMk/>
            <pc:sldMk cId="932759277" sldId="272"/>
            <ac:spMk id="3" creationId="{32D4BF53-BE91-4519-8F53-C71CE5CA3F89}"/>
          </ac:spMkLst>
        </pc:spChg>
      </pc:sldChg>
      <pc:sldChg chg="modSp">
        <pc:chgData name="Alyse Conrad" userId="a1eac9c64e76e0b9" providerId="LiveId" clId="{153900FF-DF5B-4D53-81D6-00D71E7FA347}" dt="2019-12-02T21:36:49.250" v="1534" actId="20577"/>
        <pc:sldMkLst>
          <pc:docMk/>
          <pc:sldMk cId="2417298535" sldId="274"/>
        </pc:sldMkLst>
        <pc:spChg chg="mod">
          <ac:chgData name="Alyse Conrad" userId="a1eac9c64e76e0b9" providerId="LiveId" clId="{153900FF-DF5B-4D53-81D6-00D71E7FA347}" dt="2019-12-02T21:36:49.250" v="1534" actId="20577"/>
          <ac:spMkLst>
            <pc:docMk/>
            <pc:sldMk cId="2417298535" sldId="274"/>
            <ac:spMk id="3" creationId="{C276816F-DDD3-4451-A291-327B9520CA9F}"/>
          </ac:spMkLst>
        </pc:spChg>
      </pc:sldChg>
    </pc:docChg>
  </pc:docChgLst>
  <pc:docChgLst>
    <pc:chgData name="Alyse Conrad" userId="a1eac9c64e76e0b9" providerId="LiveId" clId="{7D234FF6-5CE2-4F5A-94DB-5E2FE729B7D5}"/>
    <pc:docChg chg="undo redo custSel addSld delSld modSld addSection modSection">
      <pc:chgData name="Alyse Conrad" userId="a1eac9c64e76e0b9" providerId="LiveId" clId="{7D234FF6-5CE2-4F5A-94DB-5E2FE729B7D5}" dt="2020-05-01T10:22:57.004" v="3214" actId="20577"/>
      <pc:docMkLst>
        <pc:docMk/>
      </pc:docMkLst>
      <pc:sldChg chg="add del">
        <pc:chgData name="Alyse Conrad" userId="a1eac9c64e76e0b9" providerId="LiveId" clId="{7D234FF6-5CE2-4F5A-94DB-5E2FE729B7D5}" dt="2020-05-01T08:47:18.761" v="1" actId="2696"/>
        <pc:sldMkLst>
          <pc:docMk/>
          <pc:sldMk cId="897673041" sldId="256"/>
        </pc:sldMkLst>
      </pc:sldChg>
      <pc:sldChg chg="addSp modSp new del mod">
        <pc:chgData name="Alyse Conrad" userId="a1eac9c64e76e0b9" providerId="LiveId" clId="{7D234FF6-5CE2-4F5A-94DB-5E2FE729B7D5}" dt="2020-05-01T09:21:34.528" v="32" actId="2696"/>
        <pc:sldMkLst>
          <pc:docMk/>
          <pc:sldMk cId="2183615223" sldId="286"/>
        </pc:sldMkLst>
        <pc:spChg chg="add mod">
          <ac:chgData name="Alyse Conrad" userId="a1eac9c64e76e0b9" providerId="LiveId" clId="{7D234FF6-5CE2-4F5A-94DB-5E2FE729B7D5}" dt="2020-05-01T09:21:23.445" v="30" actId="20577"/>
          <ac:spMkLst>
            <pc:docMk/>
            <pc:sldMk cId="2183615223" sldId="286"/>
            <ac:spMk id="2" creationId="{423C0E75-9C8D-4881-A03C-08A1AEF355C8}"/>
          </ac:spMkLst>
        </pc:spChg>
      </pc:sldChg>
      <pc:sldChg chg="addSp delSp modSp add mod">
        <pc:chgData name="Alyse Conrad" userId="a1eac9c64e76e0b9" providerId="LiveId" clId="{7D234FF6-5CE2-4F5A-94DB-5E2FE729B7D5}" dt="2020-05-01T09:59:16.244" v="710" actId="208"/>
        <pc:sldMkLst>
          <pc:docMk/>
          <pc:sldMk cId="2142229044" sldId="287"/>
        </pc:sldMkLst>
        <pc:spChg chg="mod">
          <ac:chgData name="Alyse Conrad" userId="a1eac9c64e76e0b9" providerId="LiveId" clId="{7D234FF6-5CE2-4F5A-94DB-5E2FE729B7D5}" dt="2020-05-01T09:28:20.997" v="366" actId="14100"/>
          <ac:spMkLst>
            <pc:docMk/>
            <pc:sldMk cId="2142229044" sldId="287"/>
            <ac:spMk id="2" creationId="{268EE9D0-661B-4E6F-856A-A610BF6040AF}"/>
          </ac:spMkLst>
        </pc:spChg>
        <pc:spChg chg="mod">
          <ac:chgData name="Alyse Conrad" userId="a1eac9c64e76e0b9" providerId="LiveId" clId="{7D234FF6-5CE2-4F5A-94DB-5E2FE729B7D5}" dt="2020-05-01T09:55:00.374" v="655" actId="20577"/>
          <ac:spMkLst>
            <pc:docMk/>
            <pc:sldMk cId="2142229044" sldId="287"/>
            <ac:spMk id="3" creationId="{5582FE71-7E45-4658-94F1-4B3F50280920}"/>
          </ac:spMkLst>
        </pc:spChg>
        <pc:spChg chg="add del mod">
          <ac:chgData name="Alyse Conrad" userId="a1eac9c64e76e0b9" providerId="LiveId" clId="{7D234FF6-5CE2-4F5A-94DB-5E2FE729B7D5}" dt="2020-05-01T09:28:16.621" v="365" actId="478"/>
          <ac:spMkLst>
            <pc:docMk/>
            <pc:sldMk cId="2142229044" sldId="287"/>
            <ac:spMk id="4" creationId="{C9878276-D666-41DC-83BC-0BF5F7957D8E}"/>
          </ac:spMkLst>
        </pc:spChg>
        <pc:spChg chg="add del mod">
          <ac:chgData name="Alyse Conrad" userId="a1eac9c64e76e0b9" providerId="LiveId" clId="{7D234FF6-5CE2-4F5A-94DB-5E2FE729B7D5}" dt="2020-05-01T09:57:27.182" v="685"/>
          <ac:spMkLst>
            <pc:docMk/>
            <pc:sldMk cId="2142229044" sldId="287"/>
            <ac:spMk id="5" creationId="{81D3B173-C909-4DEB-9F53-4C2CB6C2C42B}"/>
          </ac:spMkLst>
        </pc:spChg>
        <pc:spChg chg="add mod">
          <ac:chgData name="Alyse Conrad" userId="a1eac9c64e76e0b9" providerId="LiveId" clId="{7D234FF6-5CE2-4F5A-94DB-5E2FE729B7D5}" dt="2020-05-01T09:29:20.807" v="445" actId="20577"/>
          <ac:spMkLst>
            <pc:docMk/>
            <pc:sldMk cId="2142229044" sldId="287"/>
            <ac:spMk id="6" creationId="{5B302F17-24DE-4D5E-838E-312E69916172}"/>
          </ac:spMkLst>
        </pc:spChg>
        <pc:spChg chg="add mod">
          <ac:chgData name="Alyse Conrad" userId="a1eac9c64e76e0b9" providerId="LiveId" clId="{7D234FF6-5CE2-4F5A-94DB-5E2FE729B7D5}" dt="2020-05-01T09:56:41.710" v="664" actId="1076"/>
          <ac:spMkLst>
            <pc:docMk/>
            <pc:sldMk cId="2142229044" sldId="287"/>
            <ac:spMk id="7" creationId="{C3CAC9FA-FED6-4AD0-8983-0496A6BDA850}"/>
          </ac:spMkLst>
        </pc:spChg>
        <pc:spChg chg="add mod">
          <ac:chgData name="Alyse Conrad" userId="a1eac9c64e76e0b9" providerId="LiveId" clId="{7D234FF6-5CE2-4F5A-94DB-5E2FE729B7D5}" dt="2020-05-01T09:57:35.699" v="687" actId="1076"/>
          <ac:spMkLst>
            <pc:docMk/>
            <pc:sldMk cId="2142229044" sldId="287"/>
            <ac:spMk id="8" creationId="{18C39E72-49E4-43E4-92F0-EED6ECF9212E}"/>
          </ac:spMkLst>
        </pc:spChg>
        <pc:spChg chg="add mod">
          <ac:chgData name="Alyse Conrad" userId="a1eac9c64e76e0b9" providerId="LiveId" clId="{7D234FF6-5CE2-4F5A-94DB-5E2FE729B7D5}" dt="2020-05-01T09:59:08.712" v="709" actId="208"/>
          <ac:spMkLst>
            <pc:docMk/>
            <pc:sldMk cId="2142229044" sldId="287"/>
            <ac:spMk id="9" creationId="{8611697D-55DD-4B44-A70F-DDAE1A0E4FD6}"/>
          </ac:spMkLst>
        </pc:spChg>
        <pc:spChg chg="add mod">
          <ac:chgData name="Alyse Conrad" userId="a1eac9c64e76e0b9" providerId="LiveId" clId="{7D234FF6-5CE2-4F5A-94DB-5E2FE729B7D5}" dt="2020-05-01T09:57:04.972" v="675" actId="1076"/>
          <ac:spMkLst>
            <pc:docMk/>
            <pc:sldMk cId="2142229044" sldId="287"/>
            <ac:spMk id="10" creationId="{521002AD-A553-4CAB-9937-7C6C918805D7}"/>
          </ac:spMkLst>
        </pc:spChg>
        <pc:spChg chg="add mod">
          <ac:chgData name="Alyse Conrad" userId="a1eac9c64e76e0b9" providerId="LiveId" clId="{7D234FF6-5CE2-4F5A-94DB-5E2FE729B7D5}" dt="2020-05-01T09:57:12.098" v="677" actId="1076"/>
          <ac:spMkLst>
            <pc:docMk/>
            <pc:sldMk cId="2142229044" sldId="287"/>
            <ac:spMk id="11" creationId="{16E92310-E9FA-4E78-AE48-9D8E9D4342D9}"/>
          </ac:spMkLst>
        </pc:spChg>
        <pc:spChg chg="add mod">
          <ac:chgData name="Alyse Conrad" userId="a1eac9c64e76e0b9" providerId="LiveId" clId="{7D234FF6-5CE2-4F5A-94DB-5E2FE729B7D5}" dt="2020-05-01T09:56:59.646" v="673" actId="1076"/>
          <ac:spMkLst>
            <pc:docMk/>
            <pc:sldMk cId="2142229044" sldId="287"/>
            <ac:spMk id="12" creationId="{65D898B7-891F-4715-836B-972FB4AEAFEF}"/>
          </ac:spMkLst>
        </pc:spChg>
        <pc:spChg chg="add mod">
          <ac:chgData name="Alyse Conrad" userId="a1eac9c64e76e0b9" providerId="LiveId" clId="{7D234FF6-5CE2-4F5A-94DB-5E2FE729B7D5}" dt="2020-05-01T09:57:08.991" v="676" actId="1076"/>
          <ac:spMkLst>
            <pc:docMk/>
            <pc:sldMk cId="2142229044" sldId="287"/>
            <ac:spMk id="13" creationId="{DB9DB899-EBB0-4A6A-900D-1E4CADF7408E}"/>
          </ac:spMkLst>
        </pc:spChg>
        <pc:spChg chg="add mod">
          <ac:chgData name="Alyse Conrad" userId="a1eac9c64e76e0b9" providerId="LiveId" clId="{7D234FF6-5CE2-4F5A-94DB-5E2FE729B7D5}" dt="2020-05-01T09:59:16.244" v="710" actId="208"/>
          <ac:spMkLst>
            <pc:docMk/>
            <pc:sldMk cId="2142229044" sldId="287"/>
            <ac:spMk id="14" creationId="{2F769E62-D9C7-4904-B80E-8AB8AA490BAD}"/>
          </ac:spMkLst>
        </pc:spChg>
        <pc:spChg chg="add mod">
          <ac:chgData name="Alyse Conrad" userId="a1eac9c64e76e0b9" providerId="LiveId" clId="{7D234FF6-5CE2-4F5A-94DB-5E2FE729B7D5}" dt="2020-05-01T09:57:21.360" v="681" actId="1076"/>
          <ac:spMkLst>
            <pc:docMk/>
            <pc:sldMk cId="2142229044" sldId="287"/>
            <ac:spMk id="15" creationId="{69B9131E-ABFE-4E23-9256-B5AAFA78F5C6}"/>
          </ac:spMkLst>
        </pc:spChg>
        <pc:spChg chg="add mod">
          <ac:chgData name="Alyse Conrad" userId="a1eac9c64e76e0b9" providerId="LiveId" clId="{7D234FF6-5CE2-4F5A-94DB-5E2FE729B7D5}" dt="2020-05-01T09:57:51.996" v="694" actId="14100"/>
          <ac:spMkLst>
            <pc:docMk/>
            <pc:sldMk cId="2142229044" sldId="287"/>
            <ac:spMk id="16" creationId="{B8A6C66D-2E7D-48C8-865C-FB77B1016D82}"/>
          </ac:spMkLst>
        </pc:spChg>
        <pc:spChg chg="add mod">
          <ac:chgData name="Alyse Conrad" userId="a1eac9c64e76e0b9" providerId="LiveId" clId="{7D234FF6-5CE2-4F5A-94DB-5E2FE729B7D5}" dt="2020-05-01T09:57:54.906" v="695" actId="1076"/>
          <ac:spMkLst>
            <pc:docMk/>
            <pc:sldMk cId="2142229044" sldId="287"/>
            <ac:spMk id="17" creationId="{D223CDDE-A927-402F-968C-DE0F640BE68E}"/>
          </ac:spMkLst>
        </pc:spChg>
        <pc:spChg chg="add mod">
          <ac:chgData name="Alyse Conrad" userId="a1eac9c64e76e0b9" providerId="LiveId" clId="{7D234FF6-5CE2-4F5A-94DB-5E2FE729B7D5}" dt="2020-05-01T09:58:07.552" v="699" actId="1076"/>
          <ac:spMkLst>
            <pc:docMk/>
            <pc:sldMk cId="2142229044" sldId="287"/>
            <ac:spMk id="18" creationId="{5594FD12-BE14-48BE-96F6-AF6574123F6E}"/>
          </ac:spMkLst>
        </pc:spChg>
        <pc:spChg chg="add mod">
          <ac:chgData name="Alyse Conrad" userId="a1eac9c64e76e0b9" providerId="LiveId" clId="{7D234FF6-5CE2-4F5A-94DB-5E2FE729B7D5}" dt="2020-05-01T09:58:02.297" v="698" actId="1076"/>
          <ac:spMkLst>
            <pc:docMk/>
            <pc:sldMk cId="2142229044" sldId="287"/>
            <ac:spMk id="19" creationId="{2E97D881-C224-4810-A3FF-43D489CFD02C}"/>
          </ac:spMkLst>
        </pc:spChg>
        <pc:spChg chg="add mod">
          <ac:chgData name="Alyse Conrad" userId="a1eac9c64e76e0b9" providerId="LiveId" clId="{7D234FF6-5CE2-4F5A-94DB-5E2FE729B7D5}" dt="2020-05-01T09:58:14.445" v="702" actId="1076"/>
          <ac:spMkLst>
            <pc:docMk/>
            <pc:sldMk cId="2142229044" sldId="287"/>
            <ac:spMk id="20" creationId="{00FB3B8F-8DD9-49A5-9902-08D4F1F027F9}"/>
          </ac:spMkLst>
        </pc:spChg>
        <pc:spChg chg="add mod">
          <ac:chgData name="Alyse Conrad" userId="a1eac9c64e76e0b9" providerId="LiveId" clId="{7D234FF6-5CE2-4F5A-94DB-5E2FE729B7D5}" dt="2020-05-01T09:58:19.975" v="703" actId="1076"/>
          <ac:spMkLst>
            <pc:docMk/>
            <pc:sldMk cId="2142229044" sldId="287"/>
            <ac:spMk id="21" creationId="{94DFC1EC-1B4C-4EC9-BE86-E31A5C96BDF5}"/>
          </ac:spMkLst>
        </pc:spChg>
        <pc:spChg chg="add mod">
          <ac:chgData name="Alyse Conrad" userId="a1eac9c64e76e0b9" providerId="LiveId" clId="{7D234FF6-5CE2-4F5A-94DB-5E2FE729B7D5}" dt="2020-05-01T09:58:39.128" v="708" actId="14100"/>
          <ac:spMkLst>
            <pc:docMk/>
            <pc:sldMk cId="2142229044" sldId="287"/>
            <ac:spMk id="22" creationId="{B994B156-F3E2-4D42-8457-B7979E743416}"/>
          </ac:spMkLst>
        </pc:spChg>
      </pc:sldChg>
      <pc:sldChg chg="addSp delSp modSp new mod">
        <pc:chgData name="Alyse Conrad" userId="a1eac9c64e76e0b9" providerId="LiveId" clId="{7D234FF6-5CE2-4F5A-94DB-5E2FE729B7D5}" dt="2020-05-01T10:22:57.004" v="3214" actId="20577"/>
        <pc:sldMkLst>
          <pc:docMk/>
          <pc:sldMk cId="1934550147" sldId="288"/>
        </pc:sldMkLst>
        <pc:spChg chg="del mod">
          <ac:chgData name="Alyse Conrad" userId="a1eac9c64e76e0b9" providerId="LiveId" clId="{7D234FF6-5CE2-4F5A-94DB-5E2FE729B7D5}" dt="2020-05-01T10:01:25.632" v="732" actId="478"/>
          <ac:spMkLst>
            <pc:docMk/>
            <pc:sldMk cId="1934550147" sldId="288"/>
            <ac:spMk id="2" creationId="{E3B491F5-CC42-4A11-8422-0CD69702A796}"/>
          </ac:spMkLst>
        </pc:spChg>
        <pc:spChg chg="mod">
          <ac:chgData name="Alyse Conrad" userId="a1eac9c64e76e0b9" providerId="LiveId" clId="{7D234FF6-5CE2-4F5A-94DB-5E2FE729B7D5}" dt="2020-05-01T10:21:58.675" v="3016" actId="14100"/>
          <ac:spMkLst>
            <pc:docMk/>
            <pc:sldMk cId="1934550147" sldId="288"/>
            <ac:spMk id="3" creationId="{02DD82B6-A73D-402F-B6E4-E16D43857756}"/>
          </ac:spMkLst>
        </pc:spChg>
        <pc:spChg chg="add mod">
          <ac:chgData name="Alyse Conrad" userId="a1eac9c64e76e0b9" providerId="LiveId" clId="{7D234FF6-5CE2-4F5A-94DB-5E2FE729B7D5}" dt="2020-05-01T10:03:31.101" v="887" actId="207"/>
          <ac:spMkLst>
            <pc:docMk/>
            <pc:sldMk cId="1934550147" sldId="288"/>
            <ac:spMk id="4" creationId="{7A7EB23F-616A-43CB-B369-D6595D9CD0B5}"/>
          </ac:spMkLst>
        </pc:spChg>
        <pc:spChg chg="add mod">
          <ac:chgData name="Alyse Conrad" userId="a1eac9c64e76e0b9" providerId="LiveId" clId="{7D234FF6-5CE2-4F5A-94DB-5E2FE729B7D5}" dt="2020-05-01T10:21:54.043" v="3015" actId="1076"/>
          <ac:spMkLst>
            <pc:docMk/>
            <pc:sldMk cId="1934550147" sldId="288"/>
            <ac:spMk id="5" creationId="{50093CB7-AD1A-415B-8D44-4093306736C4}"/>
          </ac:spMkLst>
        </pc:spChg>
        <pc:spChg chg="add mod">
          <ac:chgData name="Alyse Conrad" userId="a1eac9c64e76e0b9" providerId="LiveId" clId="{7D234FF6-5CE2-4F5A-94DB-5E2FE729B7D5}" dt="2020-05-01T10:22:57.004" v="3214" actId="20577"/>
          <ac:spMkLst>
            <pc:docMk/>
            <pc:sldMk cId="1934550147" sldId="288"/>
            <ac:spMk id="6" creationId="{BE6D3FA6-983D-4C2E-8580-10205A986815}"/>
          </ac:spMkLst>
        </pc:spChg>
      </pc:sldChg>
      <pc:sldChg chg="addSp modSp new mod">
        <pc:chgData name="Alyse Conrad" userId="a1eac9c64e76e0b9" providerId="LiveId" clId="{7D234FF6-5CE2-4F5A-94DB-5E2FE729B7D5}" dt="2020-05-01T10:11:45.172" v="1829" actId="20577"/>
        <pc:sldMkLst>
          <pc:docMk/>
          <pc:sldMk cId="2121917668" sldId="289"/>
        </pc:sldMkLst>
        <pc:spChg chg="mod">
          <ac:chgData name="Alyse Conrad" userId="a1eac9c64e76e0b9" providerId="LiveId" clId="{7D234FF6-5CE2-4F5A-94DB-5E2FE729B7D5}" dt="2020-05-01T10:08:16.303" v="1269" actId="1076"/>
          <ac:spMkLst>
            <pc:docMk/>
            <pc:sldMk cId="2121917668" sldId="289"/>
            <ac:spMk id="2" creationId="{52B00AB9-3096-48AD-A45F-C9D00DD8DCBC}"/>
          </ac:spMkLst>
        </pc:spChg>
        <pc:spChg chg="mod">
          <ac:chgData name="Alyse Conrad" userId="a1eac9c64e76e0b9" providerId="LiveId" clId="{7D234FF6-5CE2-4F5A-94DB-5E2FE729B7D5}" dt="2020-05-01T10:11:45.172" v="1829" actId="20577"/>
          <ac:spMkLst>
            <pc:docMk/>
            <pc:sldMk cId="2121917668" sldId="289"/>
            <ac:spMk id="3" creationId="{3A700C95-9190-41F8-A26E-1D90DE64488A}"/>
          </ac:spMkLst>
        </pc:spChg>
        <pc:spChg chg="add mod">
          <ac:chgData name="Alyse Conrad" userId="a1eac9c64e76e0b9" providerId="LiveId" clId="{7D234FF6-5CE2-4F5A-94DB-5E2FE729B7D5}" dt="2020-05-01T10:11:14.370" v="1729" actId="20577"/>
          <ac:spMkLst>
            <pc:docMk/>
            <pc:sldMk cId="2121917668" sldId="289"/>
            <ac:spMk id="4" creationId="{E6630F03-C3C0-4920-9B41-F16721F03C92}"/>
          </ac:spMkLst>
        </pc:spChg>
      </pc:sldChg>
      <pc:sldChg chg="addSp modSp new mod">
        <pc:chgData name="Alyse Conrad" userId="a1eac9c64e76e0b9" providerId="LiveId" clId="{7D234FF6-5CE2-4F5A-94DB-5E2FE729B7D5}" dt="2020-05-01T10:14:50.973" v="2275" actId="20577"/>
        <pc:sldMkLst>
          <pc:docMk/>
          <pc:sldMk cId="1454152693" sldId="290"/>
        </pc:sldMkLst>
        <pc:spChg chg="mod">
          <ac:chgData name="Alyse Conrad" userId="a1eac9c64e76e0b9" providerId="LiveId" clId="{7D234FF6-5CE2-4F5A-94DB-5E2FE729B7D5}" dt="2020-05-01T10:12:21.550" v="1834" actId="1076"/>
          <ac:spMkLst>
            <pc:docMk/>
            <pc:sldMk cId="1454152693" sldId="290"/>
            <ac:spMk id="2" creationId="{A532F103-C9FA-45B0-BDA8-D058E2242504}"/>
          </ac:spMkLst>
        </pc:spChg>
        <pc:spChg chg="mod">
          <ac:chgData name="Alyse Conrad" userId="a1eac9c64e76e0b9" providerId="LiveId" clId="{7D234FF6-5CE2-4F5A-94DB-5E2FE729B7D5}" dt="2020-05-01T10:14:50.973" v="2275" actId="20577"/>
          <ac:spMkLst>
            <pc:docMk/>
            <pc:sldMk cId="1454152693" sldId="290"/>
            <ac:spMk id="3" creationId="{9C7829DC-B48D-4494-9FE5-65245B4A9B72}"/>
          </ac:spMkLst>
        </pc:spChg>
        <pc:spChg chg="add mod">
          <ac:chgData name="Alyse Conrad" userId="a1eac9c64e76e0b9" providerId="LiveId" clId="{7D234FF6-5CE2-4F5A-94DB-5E2FE729B7D5}" dt="2020-05-01T10:14:23.638" v="2183" actId="20577"/>
          <ac:spMkLst>
            <pc:docMk/>
            <pc:sldMk cId="1454152693" sldId="290"/>
            <ac:spMk id="4" creationId="{C2F56457-6A5B-48FD-8EA6-5E36424EFB59}"/>
          </ac:spMkLst>
        </pc:spChg>
      </pc:sldChg>
      <pc:sldChg chg="addSp modSp new mod">
        <pc:chgData name="Alyse Conrad" userId="a1eac9c64e76e0b9" providerId="LiveId" clId="{7D234FF6-5CE2-4F5A-94DB-5E2FE729B7D5}" dt="2020-05-01T10:20:47.675" v="3013" actId="20577"/>
        <pc:sldMkLst>
          <pc:docMk/>
          <pc:sldMk cId="655939268" sldId="291"/>
        </pc:sldMkLst>
        <pc:spChg chg="mod">
          <ac:chgData name="Alyse Conrad" userId="a1eac9c64e76e0b9" providerId="LiveId" clId="{7D234FF6-5CE2-4F5A-94DB-5E2FE729B7D5}" dt="2020-05-01T10:15:30.710" v="2281" actId="14100"/>
          <ac:spMkLst>
            <pc:docMk/>
            <pc:sldMk cId="655939268" sldId="291"/>
            <ac:spMk id="2" creationId="{92C4B1B7-F8C9-4F7A-8864-BBADFC9E53B9}"/>
          </ac:spMkLst>
        </pc:spChg>
        <pc:spChg chg="mod">
          <ac:chgData name="Alyse Conrad" userId="a1eac9c64e76e0b9" providerId="LiveId" clId="{7D234FF6-5CE2-4F5A-94DB-5E2FE729B7D5}" dt="2020-05-01T10:20:47.675" v="3013" actId="20577"/>
          <ac:spMkLst>
            <pc:docMk/>
            <pc:sldMk cId="655939268" sldId="291"/>
            <ac:spMk id="3" creationId="{64B79F81-6AC4-4CC4-B929-EECC7951EC21}"/>
          </ac:spMkLst>
        </pc:spChg>
        <pc:spChg chg="add mod">
          <ac:chgData name="Alyse Conrad" userId="a1eac9c64e76e0b9" providerId="LiveId" clId="{7D234FF6-5CE2-4F5A-94DB-5E2FE729B7D5}" dt="2020-05-01T10:16:58.047" v="2512" actId="20577"/>
          <ac:spMkLst>
            <pc:docMk/>
            <pc:sldMk cId="655939268" sldId="291"/>
            <ac:spMk id="4" creationId="{79A3E25B-FF5E-4856-9AA0-0E9E5D395B90}"/>
          </ac:spMkLst>
        </pc:spChg>
      </pc:sldChg>
    </pc:docChg>
  </pc:docChgLst>
  <pc:docChgLst>
    <pc:chgData name="Alyse Conrad" userId="a1eac9c64e76e0b9" providerId="LiveId" clId="{B364DE75-5233-49A5-A99E-E3775CA3F120}"/>
    <pc:docChg chg="undo custSel addSld delSld modSld sldOrd">
      <pc:chgData name="Alyse Conrad" userId="a1eac9c64e76e0b9" providerId="LiveId" clId="{B364DE75-5233-49A5-A99E-E3775CA3F120}" dt="2019-12-02T07:04:19.661" v="5998" actId="5793"/>
      <pc:docMkLst>
        <pc:docMk/>
      </pc:docMkLst>
      <pc:sldChg chg="modSp">
        <pc:chgData name="Alyse Conrad" userId="a1eac9c64e76e0b9" providerId="LiveId" clId="{B364DE75-5233-49A5-A99E-E3775CA3F120}" dt="2019-12-02T03:48:11.627" v="3835" actId="20577"/>
        <pc:sldMkLst>
          <pc:docMk/>
          <pc:sldMk cId="897673041" sldId="256"/>
        </pc:sldMkLst>
        <pc:spChg chg="mod">
          <ac:chgData name="Alyse Conrad" userId="a1eac9c64e76e0b9" providerId="LiveId" clId="{B364DE75-5233-49A5-A99E-E3775CA3F120}" dt="2019-12-02T03:48:11.627" v="3835" actId="20577"/>
          <ac:spMkLst>
            <pc:docMk/>
            <pc:sldMk cId="897673041" sldId="256"/>
            <ac:spMk id="3" creationId="{4A9E440A-B11B-433E-9311-37DB2F446D1C}"/>
          </ac:spMkLst>
        </pc:spChg>
      </pc:sldChg>
      <pc:sldChg chg="del">
        <pc:chgData name="Alyse Conrad" userId="a1eac9c64e76e0b9" providerId="LiveId" clId="{B364DE75-5233-49A5-A99E-E3775CA3F120}" dt="2019-12-02T00:23:45.727" v="1986" actId="2696"/>
        <pc:sldMkLst>
          <pc:docMk/>
          <pc:sldMk cId="1509289353" sldId="257"/>
        </pc:sldMkLst>
      </pc:sldChg>
      <pc:sldChg chg="modSp addCm modCm modNotesTx">
        <pc:chgData name="Alyse Conrad" userId="a1eac9c64e76e0b9" providerId="LiveId" clId="{B364DE75-5233-49A5-A99E-E3775CA3F120}" dt="2019-12-02T03:57:18.651" v="4546" actId="20577"/>
        <pc:sldMkLst>
          <pc:docMk/>
          <pc:sldMk cId="2455736864" sldId="258"/>
        </pc:sldMkLst>
        <pc:spChg chg="mod">
          <ac:chgData name="Alyse Conrad" userId="a1eac9c64e76e0b9" providerId="LiveId" clId="{B364DE75-5233-49A5-A99E-E3775CA3F120}" dt="2019-12-02T03:30:50.471" v="2957" actId="20577"/>
          <ac:spMkLst>
            <pc:docMk/>
            <pc:sldMk cId="2455736864" sldId="258"/>
            <ac:spMk id="2" creationId="{BC4998FF-2835-4E6D-9F4B-BD7B022BFC21}"/>
          </ac:spMkLst>
        </pc:spChg>
        <pc:spChg chg="mod">
          <ac:chgData name="Alyse Conrad" userId="a1eac9c64e76e0b9" providerId="LiveId" clId="{B364DE75-5233-49A5-A99E-E3775CA3F120}" dt="2019-12-02T03:57:18.651" v="4546" actId="20577"/>
          <ac:spMkLst>
            <pc:docMk/>
            <pc:sldMk cId="2455736864" sldId="258"/>
            <ac:spMk id="3" creationId="{5E7C3326-EBFF-40DE-9F6E-02325BC273AF}"/>
          </ac:spMkLst>
        </pc:spChg>
      </pc:sldChg>
      <pc:sldChg chg="addSp delSp modSp del">
        <pc:chgData name="Alyse Conrad" userId="a1eac9c64e76e0b9" providerId="LiveId" clId="{B364DE75-5233-49A5-A99E-E3775CA3F120}" dt="2019-12-01T22:06:51.048" v="1377" actId="2696"/>
        <pc:sldMkLst>
          <pc:docMk/>
          <pc:sldMk cId="281367976" sldId="259"/>
        </pc:sldMkLst>
        <pc:spChg chg="del mod">
          <ac:chgData name="Alyse Conrad" userId="a1eac9c64e76e0b9" providerId="LiveId" clId="{B364DE75-5233-49A5-A99E-E3775CA3F120}" dt="2019-12-01T21:33:59.869" v="77" actId="478"/>
          <ac:spMkLst>
            <pc:docMk/>
            <pc:sldMk cId="281367976" sldId="259"/>
            <ac:spMk id="2" creationId="{F3D04225-627C-4EC8-A292-F9D40F662EC7}"/>
          </ac:spMkLst>
        </pc:spChg>
        <pc:spChg chg="add mod">
          <ac:chgData name="Alyse Conrad" userId="a1eac9c64e76e0b9" providerId="LiveId" clId="{B364DE75-5233-49A5-A99E-E3775CA3F120}" dt="2019-12-01T21:33:59.869" v="77" actId="478"/>
          <ac:spMkLst>
            <pc:docMk/>
            <pc:sldMk cId="281367976" sldId="259"/>
            <ac:spMk id="5" creationId="{95F9164F-D7F3-488E-BB1A-4F09519E104F}"/>
          </ac:spMkLst>
        </pc:spChg>
      </pc:sldChg>
      <pc:sldChg chg="modSp addCm modCm modNotesTx">
        <pc:chgData name="Alyse Conrad" userId="a1eac9c64e76e0b9" providerId="LiveId" clId="{B364DE75-5233-49A5-A99E-E3775CA3F120}" dt="2019-12-02T04:12:32.991" v="4896" actId="20577"/>
        <pc:sldMkLst>
          <pc:docMk/>
          <pc:sldMk cId="62188699" sldId="260"/>
        </pc:sldMkLst>
        <pc:spChg chg="mod">
          <ac:chgData name="Alyse Conrad" userId="a1eac9c64e76e0b9" providerId="LiveId" clId="{B364DE75-5233-49A5-A99E-E3775CA3F120}" dt="2019-12-02T03:37:57.773" v="3246" actId="20577"/>
          <ac:spMkLst>
            <pc:docMk/>
            <pc:sldMk cId="62188699" sldId="260"/>
            <ac:spMk id="2" creationId="{5CA2E4B6-F703-481B-853F-4CD8236B4A6C}"/>
          </ac:spMkLst>
        </pc:spChg>
        <pc:spChg chg="mod">
          <ac:chgData name="Alyse Conrad" userId="a1eac9c64e76e0b9" providerId="LiveId" clId="{B364DE75-5233-49A5-A99E-E3775CA3F120}" dt="2019-12-02T03:51:43.949" v="4085" actId="207"/>
          <ac:spMkLst>
            <pc:docMk/>
            <pc:sldMk cId="62188699" sldId="260"/>
            <ac:spMk id="3" creationId="{D746E88F-5DF9-4466-A2E1-AB5962AC2BDA}"/>
          </ac:spMkLst>
        </pc:spChg>
      </pc:sldChg>
      <pc:sldChg chg="modSp ord">
        <pc:chgData name="Alyse Conrad" userId="a1eac9c64e76e0b9" providerId="LiveId" clId="{B364DE75-5233-49A5-A99E-E3775CA3F120}" dt="2019-12-02T07:03:27.860" v="5996"/>
        <pc:sldMkLst>
          <pc:docMk/>
          <pc:sldMk cId="309610372" sldId="261"/>
        </pc:sldMkLst>
        <pc:spChg chg="mod">
          <ac:chgData name="Alyse Conrad" userId="a1eac9c64e76e0b9" providerId="LiveId" clId="{B364DE75-5233-49A5-A99E-E3775CA3F120}" dt="2019-12-02T03:52:20.188" v="4092" actId="207"/>
          <ac:spMkLst>
            <pc:docMk/>
            <pc:sldMk cId="309610372" sldId="261"/>
            <ac:spMk id="3" creationId="{9F2BD9A8-D4CA-4865-995D-A12AD9FDBDF3}"/>
          </ac:spMkLst>
        </pc:spChg>
      </pc:sldChg>
      <pc:sldChg chg="addSp delSp modSp ord addCm modCm modNotesTx">
        <pc:chgData name="Alyse Conrad" userId="a1eac9c64e76e0b9" providerId="LiveId" clId="{B364DE75-5233-49A5-A99E-E3775CA3F120}" dt="2019-12-02T03:51:35.095" v="4083" actId="207"/>
        <pc:sldMkLst>
          <pc:docMk/>
          <pc:sldMk cId="3573822839" sldId="263"/>
        </pc:sldMkLst>
        <pc:spChg chg="mod">
          <ac:chgData name="Alyse Conrad" userId="a1eac9c64e76e0b9" providerId="LiveId" clId="{B364DE75-5233-49A5-A99E-E3775CA3F120}" dt="2019-12-02T03:35:55.525" v="3155" actId="1076"/>
          <ac:spMkLst>
            <pc:docMk/>
            <pc:sldMk cId="3573822839" sldId="263"/>
            <ac:spMk id="2" creationId="{3981BB9F-6C1E-4795-9943-559FD2188D46}"/>
          </ac:spMkLst>
        </pc:spChg>
        <pc:spChg chg="del">
          <ac:chgData name="Alyse Conrad" userId="a1eac9c64e76e0b9" providerId="LiveId" clId="{B364DE75-5233-49A5-A99E-E3775CA3F120}" dt="2019-12-01T21:04:38.192" v="25"/>
          <ac:spMkLst>
            <pc:docMk/>
            <pc:sldMk cId="3573822839" sldId="263"/>
            <ac:spMk id="3" creationId="{7FA46206-E506-4A0B-BBDF-59E318D34AE1}"/>
          </ac:spMkLst>
        </pc:spChg>
        <pc:spChg chg="add mod">
          <ac:chgData name="Alyse Conrad" userId="a1eac9c64e76e0b9" providerId="LiveId" clId="{B364DE75-5233-49A5-A99E-E3775CA3F120}" dt="2019-12-02T03:51:35.095" v="4083" actId="207"/>
          <ac:spMkLst>
            <pc:docMk/>
            <pc:sldMk cId="3573822839" sldId="263"/>
            <ac:spMk id="6" creationId="{6545C642-4067-4B80-9A15-C656A7D54075}"/>
          </ac:spMkLst>
        </pc:spChg>
        <pc:picChg chg="add mod ord">
          <ac:chgData name="Alyse Conrad" userId="a1eac9c64e76e0b9" providerId="LiveId" clId="{B364DE75-5233-49A5-A99E-E3775CA3F120}" dt="2019-12-02T03:37:13.744" v="3171" actId="1076"/>
          <ac:picMkLst>
            <pc:docMk/>
            <pc:sldMk cId="3573822839" sldId="263"/>
            <ac:picMk id="4" creationId="{BB48AD9A-F0C1-48C0-959B-9999D1C43907}"/>
          </ac:picMkLst>
        </pc:picChg>
        <pc:picChg chg="add mod">
          <ac:chgData name="Alyse Conrad" userId="a1eac9c64e76e0b9" providerId="LiveId" clId="{B364DE75-5233-49A5-A99E-E3775CA3F120}" dt="2019-12-02T03:37:17.554" v="3172" actId="1076"/>
          <ac:picMkLst>
            <pc:docMk/>
            <pc:sldMk cId="3573822839" sldId="263"/>
            <ac:picMk id="5" creationId="{8FD864CE-CC0E-4709-A645-4945159D1519}"/>
          </ac:picMkLst>
        </pc:picChg>
      </pc:sldChg>
      <pc:sldChg chg="del">
        <pc:chgData name="Alyse Conrad" userId="a1eac9c64e76e0b9" providerId="LiveId" clId="{B364DE75-5233-49A5-A99E-E3775CA3F120}" dt="2019-12-02T02:14:14.723" v="2502" actId="2696"/>
        <pc:sldMkLst>
          <pc:docMk/>
          <pc:sldMk cId="2369092009" sldId="264"/>
        </pc:sldMkLst>
      </pc:sldChg>
      <pc:sldChg chg="modSp">
        <pc:chgData name="Alyse Conrad" userId="a1eac9c64e76e0b9" providerId="LiveId" clId="{B364DE75-5233-49A5-A99E-E3775CA3F120}" dt="2019-12-02T03:51:52.722" v="4087" actId="207"/>
        <pc:sldMkLst>
          <pc:docMk/>
          <pc:sldMk cId="3634913430" sldId="265"/>
        </pc:sldMkLst>
        <pc:spChg chg="mod">
          <ac:chgData name="Alyse Conrad" userId="a1eac9c64e76e0b9" providerId="LiveId" clId="{B364DE75-5233-49A5-A99E-E3775CA3F120}" dt="2019-12-02T03:44:14.579" v="3536" actId="20577"/>
          <ac:spMkLst>
            <pc:docMk/>
            <pc:sldMk cId="3634913430" sldId="265"/>
            <ac:spMk id="2" creationId="{03279F3C-1C8D-4EAD-9CDD-9F959E7B3F28}"/>
          </ac:spMkLst>
        </pc:spChg>
        <pc:spChg chg="mod">
          <ac:chgData name="Alyse Conrad" userId="a1eac9c64e76e0b9" providerId="LiveId" clId="{B364DE75-5233-49A5-A99E-E3775CA3F120}" dt="2019-12-02T03:51:52.722" v="4087" actId="207"/>
          <ac:spMkLst>
            <pc:docMk/>
            <pc:sldMk cId="3634913430" sldId="265"/>
            <ac:spMk id="3" creationId="{93F55CCC-2429-4199-ACB4-72E81FEACF9A}"/>
          </ac:spMkLst>
        </pc:spChg>
      </pc:sldChg>
      <pc:sldChg chg="addSp delSp modSp">
        <pc:chgData name="Alyse Conrad" userId="a1eac9c64e76e0b9" providerId="LiveId" clId="{B364DE75-5233-49A5-A99E-E3775CA3F120}" dt="2019-12-02T06:38:16.904" v="5843" actId="20577"/>
        <pc:sldMkLst>
          <pc:docMk/>
          <pc:sldMk cId="1664839240" sldId="266"/>
        </pc:sldMkLst>
        <pc:spChg chg="mod">
          <ac:chgData name="Alyse Conrad" userId="a1eac9c64e76e0b9" providerId="LiveId" clId="{B364DE75-5233-49A5-A99E-E3775CA3F120}" dt="2019-12-02T06:38:16.904" v="5843" actId="20577"/>
          <ac:spMkLst>
            <pc:docMk/>
            <pc:sldMk cId="1664839240" sldId="266"/>
            <ac:spMk id="2" creationId="{847B5323-A471-4FC7-B874-DF90C6B21BCB}"/>
          </ac:spMkLst>
        </pc:spChg>
        <pc:spChg chg="del mod">
          <ac:chgData name="Alyse Conrad" userId="a1eac9c64e76e0b9" providerId="LiveId" clId="{B364DE75-5233-49A5-A99E-E3775CA3F120}" dt="2019-12-02T03:52:01.129" v="4088" actId="478"/>
          <ac:spMkLst>
            <pc:docMk/>
            <pc:sldMk cId="1664839240" sldId="266"/>
            <ac:spMk id="3" creationId="{2283CDC5-CB73-4B1D-8E54-2A77FD2EF34F}"/>
          </ac:spMkLst>
        </pc:spChg>
        <pc:spChg chg="add del mod">
          <ac:chgData name="Alyse Conrad" userId="a1eac9c64e76e0b9" providerId="LiveId" clId="{B364DE75-5233-49A5-A99E-E3775CA3F120}" dt="2019-12-02T03:52:03.148" v="4089" actId="478"/>
          <ac:spMkLst>
            <pc:docMk/>
            <pc:sldMk cId="1664839240" sldId="266"/>
            <ac:spMk id="5" creationId="{27381BDA-9F1F-4ACB-9394-2A6274DF8A55}"/>
          </ac:spMkLst>
        </pc:spChg>
      </pc:sldChg>
      <pc:sldChg chg="modSp">
        <pc:chgData name="Alyse Conrad" userId="a1eac9c64e76e0b9" providerId="LiveId" clId="{B364DE75-5233-49A5-A99E-E3775CA3F120}" dt="2019-12-02T03:51:26.657" v="4081" actId="207"/>
        <pc:sldMkLst>
          <pc:docMk/>
          <pc:sldMk cId="3409379052" sldId="267"/>
        </pc:sldMkLst>
        <pc:spChg chg="mod">
          <ac:chgData name="Alyse Conrad" userId="a1eac9c64e76e0b9" providerId="LiveId" clId="{B364DE75-5233-49A5-A99E-E3775CA3F120}" dt="2019-12-02T03:51:26.657" v="4081" actId="207"/>
          <ac:spMkLst>
            <pc:docMk/>
            <pc:sldMk cId="3409379052" sldId="267"/>
            <ac:spMk id="3" creationId="{6094900E-815F-476C-86AB-1A483AF6CAA7}"/>
          </ac:spMkLst>
        </pc:spChg>
      </pc:sldChg>
      <pc:sldChg chg="del">
        <pc:chgData name="Alyse Conrad" userId="a1eac9c64e76e0b9" providerId="LiveId" clId="{B364DE75-5233-49A5-A99E-E3775CA3F120}" dt="2019-12-02T00:24:05.367" v="1989" actId="2696"/>
        <pc:sldMkLst>
          <pc:docMk/>
          <pc:sldMk cId="804011012" sldId="268"/>
        </pc:sldMkLst>
      </pc:sldChg>
      <pc:sldChg chg="addSp delSp modSp add addCm modCm modNotesTx">
        <pc:chgData name="Alyse Conrad" userId="a1eac9c64e76e0b9" providerId="LiveId" clId="{B364DE75-5233-49A5-A99E-E3775CA3F120}" dt="2019-12-02T03:47:08.072" v="3718"/>
        <pc:sldMkLst>
          <pc:docMk/>
          <pc:sldMk cId="3888993005" sldId="269"/>
        </pc:sldMkLst>
        <pc:spChg chg="mod">
          <ac:chgData name="Alyse Conrad" userId="a1eac9c64e76e0b9" providerId="LiveId" clId="{B364DE75-5233-49A5-A99E-E3775CA3F120}" dt="2019-12-02T03:46:10.580" v="3671" actId="20577"/>
          <ac:spMkLst>
            <pc:docMk/>
            <pc:sldMk cId="3888993005" sldId="269"/>
            <ac:spMk id="2" creationId="{6E76AAD3-E1F7-4209-AA4C-BE66C8CD30A6}"/>
          </ac:spMkLst>
        </pc:spChg>
        <pc:spChg chg="del">
          <ac:chgData name="Alyse Conrad" userId="a1eac9c64e76e0b9" providerId="LiveId" clId="{B364DE75-5233-49A5-A99E-E3775CA3F120}" dt="2019-12-02T02:08:31.989" v="2167" actId="478"/>
          <ac:spMkLst>
            <pc:docMk/>
            <pc:sldMk cId="3888993005" sldId="269"/>
            <ac:spMk id="3" creationId="{6130B4DB-8666-4DA1-92BF-66F28F234281}"/>
          </ac:spMkLst>
        </pc:spChg>
        <pc:picChg chg="add mod">
          <ac:chgData name="Alyse Conrad" userId="a1eac9c64e76e0b9" providerId="LiveId" clId="{B364DE75-5233-49A5-A99E-E3775CA3F120}" dt="2019-12-02T02:11:02.899" v="2174" actId="1076"/>
          <ac:picMkLst>
            <pc:docMk/>
            <pc:sldMk cId="3888993005" sldId="269"/>
            <ac:picMk id="5" creationId="{389AEECE-B52D-46A6-977E-375DA5A02CED}"/>
          </ac:picMkLst>
        </pc:picChg>
      </pc:sldChg>
      <pc:sldChg chg="modSp add ord">
        <pc:chgData name="Alyse Conrad" userId="a1eac9c64e76e0b9" providerId="LiveId" clId="{B364DE75-5233-49A5-A99E-E3775CA3F120}" dt="2019-12-02T03:53:17.678" v="4173" actId="20577"/>
        <pc:sldMkLst>
          <pc:docMk/>
          <pc:sldMk cId="3031905875" sldId="270"/>
        </pc:sldMkLst>
        <pc:spChg chg="mod">
          <ac:chgData name="Alyse Conrad" userId="a1eac9c64e76e0b9" providerId="LiveId" clId="{B364DE75-5233-49A5-A99E-E3775CA3F120}" dt="2019-12-02T00:24:17.657" v="2002" actId="20577"/>
          <ac:spMkLst>
            <pc:docMk/>
            <pc:sldMk cId="3031905875" sldId="270"/>
            <ac:spMk id="2" creationId="{7F43C754-485F-4C13-B813-7AC23EAA7DA8}"/>
          </ac:spMkLst>
        </pc:spChg>
        <pc:spChg chg="mod">
          <ac:chgData name="Alyse Conrad" userId="a1eac9c64e76e0b9" providerId="LiveId" clId="{B364DE75-5233-49A5-A99E-E3775CA3F120}" dt="2019-12-02T03:53:17.678" v="4173" actId="20577"/>
          <ac:spMkLst>
            <pc:docMk/>
            <pc:sldMk cId="3031905875" sldId="270"/>
            <ac:spMk id="3" creationId="{D4F2E9B9-A444-4017-9E1B-1EB907261F9F}"/>
          </ac:spMkLst>
        </pc:spChg>
      </pc:sldChg>
      <pc:sldChg chg="modSp add addCm modCm">
        <pc:chgData name="Alyse Conrad" userId="a1eac9c64e76e0b9" providerId="LiveId" clId="{B364DE75-5233-49A5-A99E-E3775CA3F120}" dt="2019-12-02T03:51:47.966" v="4086" actId="207"/>
        <pc:sldMkLst>
          <pc:docMk/>
          <pc:sldMk cId="3630819331" sldId="271"/>
        </pc:sldMkLst>
        <pc:spChg chg="mod">
          <ac:chgData name="Alyse Conrad" userId="a1eac9c64e76e0b9" providerId="LiveId" clId="{B364DE75-5233-49A5-A99E-E3775CA3F120}" dt="2019-12-02T03:41:20.296" v="3405" actId="1076"/>
          <ac:spMkLst>
            <pc:docMk/>
            <pc:sldMk cId="3630819331" sldId="271"/>
            <ac:spMk id="2" creationId="{15DFB076-41CD-4244-88B0-F7C7E64D99FC}"/>
          </ac:spMkLst>
        </pc:spChg>
        <pc:spChg chg="mod">
          <ac:chgData name="Alyse Conrad" userId="a1eac9c64e76e0b9" providerId="LiveId" clId="{B364DE75-5233-49A5-A99E-E3775CA3F120}" dt="2019-12-02T02:13:28.189" v="2500" actId="20577"/>
          <ac:spMkLst>
            <pc:docMk/>
            <pc:sldMk cId="3630819331" sldId="271"/>
            <ac:spMk id="3" creationId="{2B7F0720-8C10-48CC-A9AA-66C33F7899CA}"/>
          </ac:spMkLst>
        </pc:spChg>
        <pc:spChg chg="mod">
          <ac:chgData name="Alyse Conrad" userId="a1eac9c64e76e0b9" providerId="LiveId" clId="{B364DE75-5233-49A5-A99E-E3775CA3F120}" dt="2019-12-02T03:51:47.966" v="4086" actId="207"/>
          <ac:spMkLst>
            <pc:docMk/>
            <pc:sldMk cId="3630819331" sldId="271"/>
            <ac:spMk id="4" creationId="{65D5DD96-5D4B-431B-B988-35338AF6F50D}"/>
          </ac:spMkLst>
        </pc:spChg>
      </pc:sldChg>
      <pc:sldChg chg="modSp add modNotesTx">
        <pc:chgData name="Alyse Conrad" userId="a1eac9c64e76e0b9" providerId="LiveId" clId="{B364DE75-5233-49A5-A99E-E3775CA3F120}" dt="2019-12-02T03:51:30.421" v="4082" actId="207"/>
        <pc:sldMkLst>
          <pc:docMk/>
          <pc:sldMk cId="932759277" sldId="272"/>
        </pc:sldMkLst>
        <pc:spChg chg="mod">
          <ac:chgData name="Alyse Conrad" userId="a1eac9c64e76e0b9" providerId="LiveId" clId="{B364DE75-5233-49A5-A99E-E3775CA3F120}" dt="2019-12-02T03:28:38.291" v="2753" actId="20577"/>
          <ac:spMkLst>
            <pc:docMk/>
            <pc:sldMk cId="932759277" sldId="272"/>
            <ac:spMk id="2" creationId="{25E9EF44-423F-4A7E-BB79-9FD7AA0632E5}"/>
          </ac:spMkLst>
        </pc:spChg>
        <pc:spChg chg="mod">
          <ac:chgData name="Alyse Conrad" userId="a1eac9c64e76e0b9" providerId="LiveId" clId="{B364DE75-5233-49A5-A99E-E3775CA3F120}" dt="2019-12-02T03:51:30.421" v="4082" actId="207"/>
          <ac:spMkLst>
            <pc:docMk/>
            <pc:sldMk cId="932759277" sldId="272"/>
            <ac:spMk id="3" creationId="{32D4BF53-BE91-4519-8F53-C71CE5CA3F89}"/>
          </ac:spMkLst>
        </pc:spChg>
      </pc:sldChg>
      <pc:sldChg chg="addSp delSp modSp add addCm modCm modNotesTx">
        <pc:chgData name="Alyse Conrad" userId="a1eac9c64e76e0b9" providerId="LiveId" clId="{B364DE75-5233-49A5-A99E-E3775CA3F120}" dt="2019-12-02T07:03:11.502" v="5995" actId="20577"/>
        <pc:sldMkLst>
          <pc:docMk/>
          <pc:sldMk cId="3902707661" sldId="273"/>
        </pc:sldMkLst>
        <pc:spChg chg="mod">
          <ac:chgData name="Alyse Conrad" userId="a1eac9c64e76e0b9" providerId="LiveId" clId="{B364DE75-5233-49A5-A99E-E3775CA3F120}" dt="2019-12-02T03:45:27.565" v="3624" actId="20577"/>
          <ac:spMkLst>
            <pc:docMk/>
            <pc:sldMk cId="3902707661" sldId="273"/>
            <ac:spMk id="2" creationId="{2AB8702D-A839-41BC-BC7B-A51EA5B37151}"/>
          </ac:spMkLst>
        </pc:spChg>
        <pc:spChg chg="del">
          <ac:chgData name="Alyse Conrad" userId="a1eac9c64e76e0b9" providerId="LiveId" clId="{B364DE75-5233-49A5-A99E-E3775CA3F120}" dt="2019-12-02T03:45:22.498" v="3614"/>
          <ac:spMkLst>
            <pc:docMk/>
            <pc:sldMk cId="3902707661" sldId="273"/>
            <ac:spMk id="3" creationId="{485F2C12-CAF9-4FC9-97A3-D5149BD84CA3}"/>
          </ac:spMkLst>
        </pc:spChg>
        <pc:spChg chg="add mod">
          <ac:chgData name="Alyse Conrad" userId="a1eac9c64e76e0b9" providerId="LiveId" clId="{B364DE75-5233-49A5-A99E-E3775CA3F120}" dt="2019-12-02T07:03:11.502" v="5995" actId="20577"/>
          <ac:spMkLst>
            <pc:docMk/>
            <pc:sldMk cId="3902707661" sldId="273"/>
            <ac:spMk id="4" creationId="{35CBCC7C-DD52-4430-A420-50CDAFF2FF08}"/>
          </ac:spMkLst>
        </pc:spChg>
        <pc:spChg chg="add mod">
          <ac:chgData name="Alyse Conrad" userId="a1eac9c64e76e0b9" providerId="LiveId" clId="{B364DE75-5233-49A5-A99E-E3775CA3F120}" dt="2019-12-02T07:02:08.433" v="5868" actId="14100"/>
          <ac:spMkLst>
            <pc:docMk/>
            <pc:sldMk cId="3902707661" sldId="273"/>
            <ac:spMk id="5" creationId="{24B6C5A5-DA80-40C2-90C8-DF5198FE64EB}"/>
          </ac:spMkLst>
        </pc:spChg>
      </pc:sldChg>
      <pc:sldChg chg="modSp add addCm modCm">
        <pc:chgData name="Alyse Conrad" userId="a1eac9c64e76e0b9" providerId="LiveId" clId="{B364DE75-5233-49A5-A99E-E3775CA3F120}" dt="2019-12-02T03:45:55.386" v="3635"/>
        <pc:sldMkLst>
          <pc:docMk/>
          <pc:sldMk cId="2417298535" sldId="274"/>
        </pc:sldMkLst>
        <pc:spChg chg="mod">
          <ac:chgData name="Alyse Conrad" userId="a1eac9c64e76e0b9" providerId="LiveId" clId="{B364DE75-5233-49A5-A99E-E3775CA3F120}" dt="2019-12-02T03:45:39.608" v="3633" actId="20577"/>
          <ac:spMkLst>
            <pc:docMk/>
            <pc:sldMk cId="2417298535" sldId="274"/>
            <ac:spMk id="2" creationId="{882E34E3-C0AA-4E10-AE58-4CF12B6CCDDF}"/>
          </ac:spMkLst>
        </pc:spChg>
      </pc:sldChg>
      <pc:sldChg chg="modSp add addCm modCm modNotesTx">
        <pc:chgData name="Alyse Conrad" userId="a1eac9c64e76e0b9" providerId="LiveId" clId="{B364DE75-5233-49A5-A99E-E3775CA3F120}" dt="2019-12-02T07:04:19.661" v="5998" actId="5793"/>
        <pc:sldMkLst>
          <pc:docMk/>
          <pc:sldMk cId="825249939" sldId="275"/>
        </pc:sldMkLst>
        <pc:spChg chg="mod">
          <ac:chgData name="Alyse Conrad" userId="a1eac9c64e76e0b9" providerId="LiveId" clId="{B364DE75-5233-49A5-A99E-E3775CA3F120}" dt="2019-12-02T03:46:31.606" v="3716" actId="20577"/>
          <ac:spMkLst>
            <pc:docMk/>
            <pc:sldMk cId="825249939" sldId="275"/>
            <ac:spMk id="2" creationId="{2842DB63-B378-4BA4-A97E-1AC4DA50C6DC}"/>
          </ac:spMkLst>
        </pc:spChg>
        <pc:spChg chg="mod">
          <ac:chgData name="Alyse Conrad" userId="a1eac9c64e76e0b9" providerId="LiveId" clId="{B364DE75-5233-49A5-A99E-E3775CA3F120}" dt="2019-12-02T07:04:19.661" v="5998" actId="5793"/>
          <ac:spMkLst>
            <pc:docMk/>
            <pc:sldMk cId="825249939" sldId="275"/>
            <ac:spMk id="3" creationId="{EB89B202-2DF1-4F15-B9D4-4218D9B2CE90}"/>
          </ac:spMkLst>
        </pc:spChg>
      </pc:sldChg>
    </pc:docChg>
  </pc:docChgLst>
  <pc:docChgLst>
    <pc:chgData name="Alyse Conrad" userId="a1eac9c64e76e0b9" providerId="LiveId" clId="{30A58D40-F228-4B0E-8D22-7AC763107B45}"/>
    <pc:docChg chg="undo redo custSel mod addSld delSld modSld sldOrd">
      <pc:chgData name="Alyse Conrad" userId="a1eac9c64e76e0b9" providerId="LiveId" clId="{30A58D40-F228-4B0E-8D22-7AC763107B45}" dt="2020-04-03T19:01:55.664" v="8117" actId="20577"/>
      <pc:docMkLst>
        <pc:docMk/>
      </pc:docMkLst>
      <pc:sldChg chg="modSp mod">
        <pc:chgData name="Alyse Conrad" userId="a1eac9c64e76e0b9" providerId="LiveId" clId="{30A58D40-F228-4B0E-8D22-7AC763107B45}" dt="2020-04-03T04:21:58.872" v="1972" actId="20577"/>
        <pc:sldMkLst>
          <pc:docMk/>
          <pc:sldMk cId="897673041" sldId="256"/>
        </pc:sldMkLst>
        <pc:spChg chg="mod">
          <ac:chgData name="Alyse Conrad" userId="a1eac9c64e76e0b9" providerId="LiveId" clId="{30A58D40-F228-4B0E-8D22-7AC763107B45}" dt="2020-04-02T22:57:02.205" v="57" actId="27636"/>
          <ac:spMkLst>
            <pc:docMk/>
            <pc:sldMk cId="897673041" sldId="256"/>
            <ac:spMk id="2" creationId="{BD1D313C-DEA4-43BE-901D-9BC2CA837733}"/>
          </ac:spMkLst>
        </pc:spChg>
        <pc:spChg chg="mod">
          <ac:chgData name="Alyse Conrad" userId="a1eac9c64e76e0b9" providerId="LiveId" clId="{30A58D40-F228-4B0E-8D22-7AC763107B45}" dt="2020-04-03T04:21:58.872" v="1972" actId="20577"/>
          <ac:spMkLst>
            <pc:docMk/>
            <pc:sldMk cId="897673041" sldId="256"/>
            <ac:spMk id="3" creationId="{4A9E440A-B11B-433E-9311-37DB2F446D1C}"/>
          </ac:spMkLst>
        </pc:spChg>
      </pc:sldChg>
      <pc:sldChg chg="modSp mod ord delCm modNotesTx">
        <pc:chgData name="Alyse Conrad" userId="a1eac9c64e76e0b9" providerId="LiveId" clId="{30A58D40-F228-4B0E-8D22-7AC763107B45}" dt="2020-04-03T18:43:07.433" v="7062" actId="20577"/>
        <pc:sldMkLst>
          <pc:docMk/>
          <pc:sldMk cId="2455736864" sldId="258"/>
        </pc:sldMkLst>
        <pc:spChg chg="mod">
          <ac:chgData name="Alyse Conrad" userId="a1eac9c64e76e0b9" providerId="LiveId" clId="{30A58D40-F228-4B0E-8D22-7AC763107B45}" dt="2020-04-03T04:44:33.961" v="2722" actId="255"/>
          <ac:spMkLst>
            <pc:docMk/>
            <pc:sldMk cId="2455736864" sldId="258"/>
            <ac:spMk id="2" creationId="{BC4998FF-2835-4E6D-9F4B-BD7B022BFC21}"/>
          </ac:spMkLst>
        </pc:spChg>
        <pc:spChg chg="mod">
          <ac:chgData name="Alyse Conrad" userId="a1eac9c64e76e0b9" providerId="LiveId" clId="{30A58D40-F228-4B0E-8D22-7AC763107B45}" dt="2020-04-03T18:43:07.433" v="7062" actId="20577"/>
          <ac:spMkLst>
            <pc:docMk/>
            <pc:sldMk cId="2455736864" sldId="258"/>
            <ac:spMk id="3" creationId="{5E7C3326-EBFF-40DE-9F6E-02325BC273AF}"/>
          </ac:spMkLst>
        </pc:spChg>
      </pc:sldChg>
      <pc:sldChg chg="modSp del mod">
        <pc:chgData name="Alyse Conrad" userId="a1eac9c64e76e0b9" providerId="LiveId" clId="{30A58D40-F228-4B0E-8D22-7AC763107B45}" dt="2020-04-03T01:55:28.443" v="1081" actId="2696"/>
        <pc:sldMkLst>
          <pc:docMk/>
          <pc:sldMk cId="62188699" sldId="260"/>
        </pc:sldMkLst>
        <pc:spChg chg="mod">
          <ac:chgData name="Alyse Conrad" userId="a1eac9c64e76e0b9" providerId="LiveId" clId="{30A58D40-F228-4B0E-8D22-7AC763107B45}" dt="2020-04-03T01:55:16.935" v="1080" actId="1076"/>
          <ac:spMkLst>
            <pc:docMk/>
            <pc:sldMk cId="62188699" sldId="260"/>
            <ac:spMk id="2" creationId="{5CA2E4B6-F703-481B-853F-4CD8236B4A6C}"/>
          </ac:spMkLst>
        </pc:spChg>
      </pc:sldChg>
      <pc:sldChg chg="del">
        <pc:chgData name="Alyse Conrad" userId="a1eac9c64e76e0b9" providerId="LiveId" clId="{30A58D40-F228-4B0E-8D22-7AC763107B45}" dt="2020-04-03T02:31:29.886" v="1218" actId="47"/>
        <pc:sldMkLst>
          <pc:docMk/>
          <pc:sldMk cId="309610372" sldId="261"/>
        </pc:sldMkLst>
      </pc:sldChg>
      <pc:sldChg chg="addSp delSp modSp mod modNotesTx">
        <pc:chgData name="Alyse Conrad" userId="a1eac9c64e76e0b9" providerId="LiveId" clId="{30A58D40-F228-4B0E-8D22-7AC763107B45}" dt="2020-04-03T04:56:08.171" v="3054" actId="20577"/>
        <pc:sldMkLst>
          <pc:docMk/>
          <pc:sldMk cId="3573822839" sldId="263"/>
        </pc:sldMkLst>
        <pc:spChg chg="mod">
          <ac:chgData name="Alyse Conrad" userId="a1eac9c64e76e0b9" providerId="LiveId" clId="{30A58D40-F228-4B0E-8D22-7AC763107B45}" dt="2020-04-03T04:30:56.919" v="2245" actId="1076"/>
          <ac:spMkLst>
            <pc:docMk/>
            <pc:sldMk cId="3573822839" sldId="263"/>
            <ac:spMk id="2" creationId="{3981BB9F-6C1E-4795-9943-559FD2188D46}"/>
          </ac:spMkLst>
        </pc:spChg>
        <pc:spChg chg="add del mod ord">
          <ac:chgData name="Alyse Conrad" userId="a1eac9c64e76e0b9" providerId="LiveId" clId="{30A58D40-F228-4B0E-8D22-7AC763107B45}" dt="2020-04-03T04:42:04.613" v="2545" actId="1076"/>
          <ac:spMkLst>
            <pc:docMk/>
            <pc:sldMk cId="3573822839" sldId="263"/>
            <ac:spMk id="6" creationId="{50E65DEB-F5C5-4407-9FBE-729B06DFD790}"/>
          </ac:spMkLst>
        </pc:spChg>
        <pc:spChg chg="del mod">
          <ac:chgData name="Alyse Conrad" userId="a1eac9c64e76e0b9" providerId="LiveId" clId="{30A58D40-F228-4B0E-8D22-7AC763107B45}" dt="2020-04-03T04:36:19.446" v="2423" actId="478"/>
          <ac:spMkLst>
            <pc:docMk/>
            <pc:sldMk cId="3573822839" sldId="263"/>
            <ac:spMk id="7" creationId="{F11C1A9B-D632-4895-95CA-F226FCAE5E82}"/>
          </ac:spMkLst>
        </pc:spChg>
        <pc:spChg chg="add mod">
          <ac:chgData name="Alyse Conrad" userId="a1eac9c64e76e0b9" providerId="LiveId" clId="{30A58D40-F228-4B0E-8D22-7AC763107B45}" dt="2020-04-03T04:40:45.044" v="2473" actId="1076"/>
          <ac:spMkLst>
            <pc:docMk/>
            <pc:sldMk cId="3573822839" sldId="263"/>
            <ac:spMk id="8" creationId="{ED188E12-144D-456B-843E-1856951AC8E4}"/>
          </ac:spMkLst>
        </pc:spChg>
        <pc:spChg chg="add mod">
          <ac:chgData name="Alyse Conrad" userId="a1eac9c64e76e0b9" providerId="LiveId" clId="{30A58D40-F228-4B0E-8D22-7AC763107B45}" dt="2020-04-03T04:54:03.089" v="2898" actId="20577"/>
          <ac:spMkLst>
            <pc:docMk/>
            <pc:sldMk cId="3573822839" sldId="263"/>
            <ac:spMk id="10" creationId="{05F84A4E-A7F7-4C7F-B1B8-F998AF3ABD19}"/>
          </ac:spMkLst>
        </pc:spChg>
        <pc:spChg chg="add mod">
          <ac:chgData name="Alyse Conrad" userId="a1eac9c64e76e0b9" providerId="LiveId" clId="{30A58D40-F228-4B0E-8D22-7AC763107B45}" dt="2020-04-03T04:43:58.465" v="2716" actId="255"/>
          <ac:spMkLst>
            <pc:docMk/>
            <pc:sldMk cId="3573822839" sldId="263"/>
            <ac:spMk id="11" creationId="{DAEAC031-626E-4286-A123-29C5C191323C}"/>
          </ac:spMkLst>
        </pc:spChg>
        <pc:picChg chg="add mod modCrop">
          <ac:chgData name="Alyse Conrad" userId="a1eac9c64e76e0b9" providerId="LiveId" clId="{30A58D40-F228-4B0E-8D22-7AC763107B45}" dt="2020-04-03T04:40:28.333" v="2469" actId="1076"/>
          <ac:picMkLst>
            <pc:docMk/>
            <pc:sldMk cId="3573822839" sldId="263"/>
            <ac:picMk id="3" creationId="{B5643EFB-F3C1-4234-84C4-9A86248D0297}"/>
          </ac:picMkLst>
        </pc:picChg>
        <pc:picChg chg="mod">
          <ac:chgData name="Alyse Conrad" userId="a1eac9c64e76e0b9" providerId="LiveId" clId="{30A58D40-F228-4B0E-8D22-7AC763107B45}" dt="2020-04-03T04:41:58.161" v="2544" actId="2085"/>
          <ac:picMkLst>
            <pc:docMk/>
            <pc:sldMk cId="3573822839" sldId="263"/>
            <ac:picMk id="4" creationId="{BB48AD9A-F0C1-48C0-959B-9999D1C43907}"/>
          </ac:picMkLst>
        </pc:picChg>
        <pc:picChg chg="mod modCrop">
          <ac:chgData name="Alyse Conrad" userId="a1eac9c64e76e0b9" providerId="LiveId" clId="{30A58D40-F228-4B0E-8D22-7AC763107B45}" dt="2020-04-03T04:41:52.784" v="2543" actId="2085"/>
          <ac:picMkLst>
            <pc:docMk/>
            <pc:sldMk cId="3573822839" sldId="263"/>
            <ac:picMk id="5" creationId="{8FD864CE-CC0E-4709-A645-4945159D1519}"/>
          </ac:picMkLst>
        </pc:picChg>
        <pc:picChg chg="add mod">
          <ac:chgData name="Alyse Conrad" userId="a1eac9c64e76e0b9" providerId="LiveId" clId="{30A58D40-F228-4B0E-8D22-7AC763107B45}" dt="2020-04-03T04:40:21.723" v="2467" actId="571"/>
          <ac:picMkLst>
            <pc:docMk/>
            <pc:sldMk cId="3573822839" sldId="263"/>
            <ac:picMk id="9" creationId="{DDF59D10-CB65-437C-991E-7883D97B94AC}"/>
          </ac:picMkLst>
        </pc:picChg>
      </pc:sldChg>
      <pc:sldChg chg="del">
        <pc:chgData name="Alyse Conrad" userId="a1eac9c64e76e0b9" providerId="LiveId" clId="{30A58D40-F228-4B0E-8D22-7AC763107B45}" dt="2020-04-03T02:24:58.897" v="1209" actId="47"/>
        <pc:sldMkLst>
          <pc:docMk/>
          <pc:sldMk cId="3634913430" sldId="265"/>
        </pc:sldMkLst>
      </pc:sldChg>
      <pc:sldChg chg="del">
        <pc:chgData name="Alyse Conrad" userId="a1eac9c64e76e0b9" providerId="LiveId" clId="{30A58D40-F228-4B0E-8D22-7AC763107B45}" dt="2020-04-03T02:31:03.539" v="1213" actId="47"/>
        <pc:sldMkLst>
          <pc:docMk/>
          <pc:sldMk cId="1664839240" sldId="266"/>
        </pc:sldMkLst>
      </pc:sldChg>
      <pc:sldChg chg="modSp del mod">
        <pc:chgData name="Alyse Conrad" userId="a1eac9c64e76e0b9" providerId="LiveId" clId="{30A58D40-F228-4B0E-8D22-7AC763107B45}" dt="2020-04-03T06:08:58.874" v="5154" actId="2696"/>
        <pc:sldMkLst>
          <pc:docMk/>
          <pc:sldMk cId="3409379052" sldId="267"/>
        </pc:sldMkLst>
        <pc:spChg chg="mod">
          <ac:chgData name="Alyse Conrad" userId="a1eac9c64e76e0b9" providerId="LiveId" clId="{30A58D40-F228-4B0E-8D22-7AC763107B45}" dt="2020-04-03T02:32:54.163" v="1251" actId="20577"/>
          <ac:spMkLst>
            <pc:docMk/>
            <pc:sldMk cId="3409379052" sldId="267"/>
            <ac:spMk id="3" creationId="{6094900E-815F-476C-86AB-1A483AF6CAA7}"/>
          </ac:spMkLst>
        </pc:spChg>
      </pc:sldChg>
      <pc:sldChg chg="del">
        <pc:chgData name="Alyse Conrad" userId="a1eac9c64e76e0b9" providerId="LiveId" clId="{30A58D40-F228-4B0E-8D22-7AC763107B45}" dt="2020-04-03T02:30:53.490" v="1210" actId="47"/>
        <pc:sldMkLst>
          <pc:docMk/>
          <pc:sldMk cId="3888993005" sldId="269"/>
        </pc:sldMkLst>
      </pc:sldChg>
      <pc:sldChg chg="addSp delSp modSp del mod modNotesTx">
        <pc:chgData name="Alyse Conrad" userId="a1eac9c64e76e0b9" providerId="LiveId" clId="{30A58D40-F228-4B0E-8D22-7AC763107B45}" dt="2020-04-03T05:35:03.411" v="4227" actId="2696"/>
        <pc:sldMkLst>
          <pc:docMk/>
          <pc:sldMk cId="3031905875" sldId="270"/>
        </pc:sldMkLst>
        <pc:spChg chg="del mod">
          <ac:chgData name="Alyse Conrad" userId="a1eac9c64e76e0b9" providerId="LiveId" clId="{30A58D40-F228-4B0E-8D22-7AC763107B45}" dt="2020-04-03T05:34:47.731" v="4224" actId="21"/>
          <ac:spMkLst>
            <pc:docMk/>
            <pc:sldMk cId="3031905875" sldId="270"/>
            <ac:spMk id="2" creationId="{7F43C754-485F-4C13-B813-7AC23EAA7DA8}"/>
          </ac:spMkLst>
        </pc:spChg>
        <pc:spChg chg="del">
          <ac:chgData name="Alyse Conrad" userId="a1eac9c64e76e0b9" providerId="LiveId" clId="{30A58D40-F228-4B0E-8D22-7AC763107B45}" dt="2020-04-02T23:09:25.977" v="189" actId="478"/>
          <ac:spMkLst>
            <pc:docMk/>
            <pc:sldMk cId="3031905875" sldId="270"/>
            <ac:spMk id="3" creationId="{D4F2E9B9-A444-4017-9E1B-1EB907261F9F}"/>
          </ac:spMkLst>
        </pc:spChg>
        <pc:spChg chg="add del mod">
          <ac:chgData name="Alyse Conrad" userId="a1eac9c64e76e0b9" providerId="LiveId" clId="{30A58D40-F228-4B0E-8D22-7AC763107B45}" dt="2020-04-02T23:09:27.323" v="190" actId="478"/>
          <ac:spMkLst>
            <pc:docMk/>
            <pc:sldMk cId="3031905875" sldId="270"/>
            <ac:spMk id="7" creationId="{DE9AFF55-AF50-40DD-875C-ED01896AB6E1}"/>
          </ac:spMkLst>
        </pc:spChg>
        <pc:spChg chg="add mod">
          <ac:chgData name="Alyse Conrad" userId="a1eac9c64e76e0b9" providerId="LiveId" clId="{30A58D40-F228-4B0E-8D22-7AC763107B45}" dt="2020-04-03T05:34:47.731" v="4224" actId="21"/>
          <ac:spMkLst>
            <pc:docMk/>
            <pc:sldMk cId="3031905875" sldId="270"/>
            <ac:spMk id="9" creationId="{1E7AFCCC-726D-4013-AF90-8474186876E5}"/>
          </ac:spMkLst>
        </pc:spChg>
        <pc:picChg chg="add del mod">
          <ac:chgData name="Alyse Conrad" userId="a1eac9c64e76e0b9" providerId="LiveId" clId="{30A58D40-F228-4B0E-8D22-7AC763107B45}" dt="2020-04-03T05:34:38.808" v="4222" actId="21"/>
          <ac:picMkLst>
            <pc:docMk/>
            <pc:sldMk cId="3031905875" sldId="270"/>
            <ac:picMk id="5" creationId="{F294ADE6-134D-465F-A003-B186A213DA2A}"/>
          </ac:picMkLst>
        </pc:picChg>
        <pc:picChg chg="add del">
          <ac:chgData name="Alyse Conrad" userId="a1eac9c64e76e0b9" providerId="LiveId" clId="{30A58D40-F228-4B0E-8D22-7AC763107B45}" dt="2020-04-02T23:09:22.616" v="188" actId="478"/>
          <ac:picMkLst>
            <pc:docMk/>
            <pc:sldMk cId="3031905875" sldId="270"/>
            <ac:picMk id="1026" creationId="{E2E1FD45-FA1A-40E8-B635-ED5824D2F992}"/>
          </ac:picMkLst>
        </pc:picChg>
        <pc:picChg chg="add del">
          <ac:chgData name="Alyse Conrad" userId="a1eac9c64e76e0b9" providerId="LiveId" clId="{30A58D40-F228-4B0E-8D22-7AC763107B45}" dt="2020-04-02T23:09:21.204" v="187" actId="478"/>
          <ac:picMkLst>
            <pc:docMk/>
            <pc:sldMk cId="3031905875" sldId="270"/>
            <ac:picMk id="1027" creationId="{1FE7EEC4-3D3F-4BD0-BAC8-0A2C9884A992}"/>
          </ac:picMkLst>
        </pc:picChg>
        <pc:picChg chg="add del">
          <ac:chgData name="Alyse Conrad" userId="a1eac9c64e76e0b9" providerId="LiveId" clId="{30A58D40-F228-4B0E-8D22-7AC763107B45}" dt="2020-04-02T23:09:19.272" v="186" actId="478"/>
          <ac:picMkLst>
            <pc:docMk/>
            <pc:sldMk cId="3031905875" sldId="270"/>
            <ac:picMk id="1028" creationId="{0FED9F12-82AD-4E86-9BB3-797FFDF3E4E0}"/>
          </ac:picMkLst>
        </pc:picChg>
        <pc:picChg chg="add del mod">
          <ac:chgData name="Alyse Conrad" userId="a1eac9c64e76e0b9" providerId="LiveId" clId="{30A58D40-F228-4B0E-8D22-7AC763107B45}" dt="2020-04-02T23:09:17.375" v="185" actId="478"/>
          <ac:picMkLst>
            <pc:docMk/>
            <pc:sldMk cId="3031905875" sldId="270"/>
            <ac:picMk id="1029" creationId="{B7B64CEE-46F7-4516-B296-BB87196DF5D2}"/>
          </ac:picMkLst>
        </pc:picChg>
      </pc:sldChg>
      <pc:sldChg chg="del">
        <pc:chgData name="Alyse Conrad" userId="a1eac9c64e76e0b9" providerId="LiveId" clId="{30A58D40-F228-4B0E-8D22-7AC763107B45}" dt="2020-04-03T01:55:35.975" v="1082" actId="2696"/>
        <pc:sldMkLst>
          <pc:docMk/>
          <pc:sldMk cId="3630819331" sldId="271"/>
        </pc:sldMkLst>
      </pc:sldChg>
      <pc:sldChg chg="addSp delSp modSp del mod modNotesTx">
        <pc:chgData name="Alyse Conrad" userId="a1eac9c64e76e0b9" providerId="LiveId" clId="{30A58D40-F228-4B0E-8D22-7AC763107B45}" dt="2020-04-03T04:46:42.836" v="2862" actId="2696"/>
        <pc:sldMkLst>
          <pc:docMk/>
          <pc:sldMk cId="932759277" sldId="272"/>
        </pc:sldMkLst>
        <pc:spChg chg="mod">
          <ac:chgData name="Alyse Conrad" userId="a1eac9c64e76e0b9" providerId="LiveId" clId="{30A58D40-F228-4B0E-8D22-7AC763107B45}" dt="2020-04-03T04:22:51.592" v="1990" actId="255"/>
          <ac:spMkLst>
            <pc:docMk/>
            <pc:sldMk cId="932759277" sldId="272"/>
            <ac:spMk id="2" creationId="{25E9EF44-423F-4A7E-BB79-9FD7AA0632E5}"/>
          </ac:spMkLst>
        </pc:spChg>
        <pc:spChg chg="mod">
          <ac:chgData name="Alyse Conrad" userId="a1eac9c64e76e0b9" providerId="LiveId" clId="{30A58D40-F228-4B0E-8D22-7AC763107B45}" dt="2020-04-03T01:22:41.777" v="547" actId="21"/>
          <ac:spMkLst>
            <pc:docMk/>
            <pc:sldMk cId="932759277" sldId="272"/>
            <ac:spMk id="3" creationId="{32D4BF53-BE91-4519-8F53-C71CE5CA3F89}"/>
          </ac:spMkLst>
        </pc:spChg>
        <pc:graphicFrameChg chg="add del mod">
          <ac:chgData name="Alyse Conrad" userId="a1eac9c64e76e0b9" providerId="LiveId" clId="{30A58D40-F228-4B0E-8D22-7AC763107B45}" dt="2020-04-03T01:22:37.558" v="546" actId="478"/>
          <ac:graphicFrameMkLst>
            <pc:docMk/>
            <pc:sldMk cId="932759277" sldId="272"/>
            <ac:graphicFrameMk id="4" creationId="{E46467B0-C963-4B77-92CD-444A608798E1}"/>
          </ac:graphicFrameMkLst>
        </pc:graphicFrameChg>
        <pc:picChg chg="del">
          <ac:chgData name="Alyse Conrad" userId="a1eac9c64e76e0b9" providerId="LiveId" clId="{30A58D40-F228-4B0E-8D22-7AC763107B45}" dt="2020-04-03T04:39:05.728" v="2464" actId="478"/>
          <ac:picMkLst>
            <pc:docMk/>
            <pc:sldMk cId="932759277" sldId="272"/>
            <ac:picMk id="5" creationId="{00B8B013-093B-412E-B98C-3243DF4B8D12}"/>
          </ac:picMkLst>
        </pc:picChg>
      </pc:sldChg>
      <pc:sldChg chg="modSp mod ord delCm">
        <pc:chgData name="Alyse Conrad" userId="a1eac9c64e76e0b9" providerId="LiveId" clId="{30A58D40-F228-4B0E-8D22-7AC763107B45}" dt="2020-04-03T18:46:07.394" v="7068" actId="5793"/>
        <pc:sldMkLst>
          <pc:docMk/>
          <pc:sldMk cId="3902707661" sldId="273"/>
        </pc:sldMkLst>
        <pc:spChg chg="mod">
          <ac:chgData name="Alyse Conrad" userId="a1eac9c64e76e0b9" providerId="LiveId" clId="{30A58D40-F228-4B0E-8D22-7AC763107B45}" dt="2020-04-03T18:46:07.394" v="7068" actId="5793"/>
          <ac:spMkLst>
            <pc:docMk/>
            <pc:sldMk cId="3902707661" sldId="273"/>
            <ac:spMk id="4" creationId="{35CBCC7C-DD52-4430-A420-50CDAFF2FF08}"/>
          </ac:spMkLst>
        </pc:spChg>
      </pc:sldChg>
      <pc:sldChg chg="del">
        <pc:chgData name="Alyse Conrad" userId="a1eac9c64e76e0b9" providerId="LiveId" clId="{30A58D40-F228-4B0E-8D22-7AC763107B45}" dt="2020-04-03T02:30:58.038" v="1212" actId="47"/>
        <pc:sldMkLst>
          <pc:docMk/>
          <pc:sldMk cId="2417298535" sldId="274"/>
        </pc:sldMkLst>
      </pc:sldChg>
      <pc:sldChg chg="del">
        <pc:chgData name="Alyse Conrad" userId="a1eac9c64e76e0b9" providerId="LiveId" clId="{30A58D40-F228-4B0E-8D22-7AC763107B45}" dt="2020-04-03T02:30:55.654" v="1211" actId="47"/>
        <pc:sldMkLst>
          <pc:docMk/>
          <pc:sldMk cId="825249939" sldId="275"/>
        </pc:sldMkLst>
      </pc:sldChg>
      <pc:sldChg chg="addSp delSp modSp add mod ord setBg modNotesTx">
        <pc:chgData name="Alyse Conrad" userId="a1eac9c64e76e0b9" providerId="LiveId" clId="{30A58D40-F228-4B0E-8D22-7AC763107B45}" dt="2020-04-03T18:42:29.834" v="7050" actId="20577"/>
        <pc:sldMkLst>
          <pc:docMk/>
          <pc:sldMk cId="2008119464" sldId="276"/>
        </pc:sldMkLst>
        <pc:spChg chg="mod">
          <ac:chgData name="Alyse Conrad" userId="a1eac9c64e76e0b9" providerId="LiveId" clId="{30A58D40-F228-4B0E-8D22-7AC763107B45}" dt="2020-04-03T04:22:43.903" v="1989" actId="14100"/>
          <ac:spMkLst>
            <pc:docMk/>
            <pc:sldMk cId="2008119464" sldId="276"/>
            <ac:spMk id="2" creationId="{EDB86D1A-493B-4142-BA35-0BB37693205B}"/>
          </ac:spMkLst>
        </pc:spChg>
        <pc:spChg chg="mod">
          <ac:chgData name="Alyse Conrad" userId="a1eac9c64e76e0b9" providerId="LiveId" clId="{30A58D40-F228-4B0E-8D22-7AC763107B45}" dt="2020-04-03T18:42:29.834" v="7050" actId="20577"/>
          <ac:spMkLst>
            <pc:docMk/>
            <pc:sldMk cId="2008119464" sldId="276"/>
            <ac:spMk id="3" creationId="{CCA0AE28-8B76-40C1-8C8F-A6C63FF80A0D}"/>
          </ac:spMkLst>
        </pc:spChg>
        <pc:spChg chg="del">
          <ac:chgData name="Alyse Conrad" userId="a1eac9c64e76e0b9" providerId="LiveId" clId="{30A58D40-F228-4B0E-8D22-7AC763107B45}" dt="2020-04-03T00:41:10.161" v="417" actId="931"/>
          <ac:spMkLst>
            <pc:docMk/>
            <pc:sldMk cId="2008119464" sldId="276"/>
            <ac:spMk id="4" creationId="{C2044FCC-3604-44F4-9644-94E40DBA660C}"/>
          </ac:spMkLst>
        </pc:spChg>
        <pc:spChg chg="add del mod">
          <ac:chgData name="Alyse Conrad" userId="a1eac9c64e76e0b9" providerId="LiveId" clId="{30A58D40-F228-4B0E-8D22-7AC763107B45}" dt="2020-04-03T00:41:19.396" v="421" actId="931"/>
          <ac:spMkLst>
            <pc:docMk/>
            <pc:sldMk cId="2008119464" sldId="276"/>
            <ac:spMk id="8" creationId="{E3DBC8E1-2DA0-4848-B01B-104C484CA6A3}"/>
          </ac:spMkLst>
        </pc:spChg>
        <pc:spChg chg="add mod">
          <ac:chgData name="Alyse Conrad" userId="a1eac9c64e76e0b9" providerId="LiveId" clId="{30A58D40-F228-4B0E-8D22-7AC763107B45}" dt="2020-04-03T02:40:09.283" v="1547" actId="20577"/>
          <ac:spMkLst>
            <pc:docMk/>
            <pc:sldMk cId="2008119464" sldId="276"/>
            <ac:spMk id="13" creationId="{2D624794-D32F-4969-BC78-53A93FF3BEC2}"/>
          </ac:spMkLst>
        </pc:spChg>
        <pc:spChg chg="add del">
          <ac:chgData name="Alyse Conrad" userId="a1eac9c64e76e0b9" providerId="LiveId" clId="{30A58D40-F228-4B0E-8D22-7AC763107B45}" dt="2020-04-03T01:19:23.934" v="444" actId="26606"/>
          <ac:spMkLst>
            <pc:docMk/>
            <pc:sldMk cId="2008119464" sldId="276"/>
            <ac:spMk id="17" creationId="{817FAD78-9596-46E2-BD35-95D26120BED1}"/>
          </ac:spMkLst>
        </pc:spChg>
        <pc:spChg chg="add del">
          <ac:chgData name="Alyse Conrad" userId="a1eac9c64e76e0b9" providerId="LiveId" clId="{30A58D40-F228-4B0E-8D22-7AC763107B45}" dt="2020-04-03T01:19:36.424" v="446" actId="26606"/>
          <ac:spMkLst>
            <pc:docMk/>
            <pc:sldMk cId="2008119464" sldId="276"/>
            <ac:spMk id="19" creationId="{69DC0970-B628-4F33-8F2A-582D40A45B03}"/>
          </ac:spMkLst>
        </pc:spChg>
        <pc:spChg chg="add">
          <ac:chgData name="Alyse Conrad" userId="a1eac9c64e76e0b9" providerId="LiveId" clId="{30A58D40-F228-4B0E-8D22-7AC763107B45}" dt="2020-04-03T01:19:36.437" v="447" actId="26606"/>
          <ac:spMkLst>
            <pc:docMk/>
            <pc:sldMk cId="2008119464" sldId="276"/>
            <ac:spMk id="21" creationId="{817FAD78-9596-46E2-BD35-95D26120BED1}"/>
          </ac:spMkLst>
        </pc:spChg>
        <pc:picChg chg="add del mod">
          <ac:chgData name="Alyse Conrad" userId="a1eac9c64e76e0b9" providerId="LiveId" clId="{30A58D40-F228-4B0E-8D22-7AC763107B45}" dt="2020-04-03T00:41:13.914" v="420" actId="478"/>
          <ac:picMkLst>
            <pc:docMk/>
            <pc:sldMk cId="2008119464" sldId="276"/>
            <ac:picMk id="6" creationId="{0FEEC1DF-C415-47F3-85F3-C4193B11447C}"/>
          </ac:picMkLst>
        </pc:picChg>
        <pc:picChg chg="add mod ord">
          <ac:chgData name="Alyse Conrad" userId="a1eac9c64e76e0b9" providerId="LiveId" clId="{30A58D40-F228-4B0E-8D22-7AC763107B45}" dt="2020-04-03T01:19:36.437" v="447" actId="26606"/>
          <ac:picMkLst>
            <pc:docMk/>
            <pc:sldMk cId="2008119464" sldId="276"/>
            <ac:picMk id="10" creationId="{09C533B3-4F3C-45A3-B9FB-6A4387B4469E}"/>
          </ac:picMkLst>
        </pc:picChg>
        <pc:picChg chg="add mod">
          <ac:chgData name="Alyse Conrad" userId="a1eac9c64e76e0b9" providerId="LiveId" clId="{30A58D40-F228-4B0E-8D22-7AC763107B45}" dt="2020-04-03T01:19:36.437" v="447" actId="26606"/>
          <ac:picMkLst>
            <pc:docMk/>
            <pc:sldMk cId="2008119464" sldId="276"/>
            <ac:picMk id="12" creationId="{F96C7D0C-19E8-497C-8034-95ACC1F287BC}"/>
          </ac:picMkLst>
        </pc:picChg>
      </pc:sldChg>
      <pc:sldChg chg="add del">
        <pc:chgData name="Alyse Conrad" userId="a1eac9c64e76e0b9" providerId="LiveId" clId="{30A58D40-F228-4B0E-8D22-7AC763107B45}" dt="2020-04-02T23:17:03.570" v="256"/>
        <pc:sldMkLst>
          <pc:docMk/>
          <pc:sldMk cId="4229563061" sldId="276"/>
        </pc:sldMkLst>
      </pc:sldChg>
      <pc:sldChg chg="addSp delSp modSp add mod modNotesTx">
        <pc:chgData name="Alyse Conrad" userId="a1eac9c64e76e0b9" providerId="LiveId" clId="{30A58D40-F228-4B0E-8D22-7AC763107B45}" dt="2020-04-03T19:00:09.762" v="8020" actId="20577"/>
        <pc:sldMkLst>
          <pc:docMk/>
          <pc:sldMk cId="3044822659" sldId="277"/>
        </pc:sldMkLst>
        <pc:spChg chg="mod">
          <ac:chgData name="Alyse Conrad" userId="a1eac9c64e76e0b9" providerId="LiveId" clId="{30A58D40-F228-4B0E-8D22-7AC763107B45}" dt="2020-04-03T05:28:22.730" v="4037" actId="122"/>
          <ac:spMkLst>
            <pc:docMk/>
            <pc:sldMk cId="3044822659" sldId="277"/>
            <ac:spMk id="2" creationId="{2DE94BD4-BD47-48E6-9FFB-C6220BB3B147}"/>
          </ac:spMkLst>
        </pc:spChg>
        <pc:spChg chg="add mod">
          <ac:chgData name="Alyse Conrad" userId="a1eac9c64e76e0b9" providerId="LiveId" clId="{30A58D40-F228-4B0E-8D22-7AC763107B45}" dt="2020-04-03T19:00:09.762" v="8020" actId="20577"/>
          <ac:spMkLst>
            <pc:docMk/>
            <pc:sldMk cId="3044822659" sldId="277"/>
            <ac:spMk id="3" creationId="{8BD32AB9-C384-44FC-9830-D9F4A7A5D063}"/>
          </ac:spMkLst>
        </pc:spChg>
        <pc:spChg chg="del">
          <ac:chgData name="Alyse Conrad" userId="a1eac9c64e76e0b9" providerId="LiveId" clId="{30A58D40-F228-4B0E-8D22-7AC763107B45}" dt="2020-04-03T01:26:25.753" v="549"/>
          <ac:spMkLst>
            <pc:docMk/>
            <pc:sldMk cId="3044822659" sldId="277"/>
            <ac:spMk id="3" creationId="{8C7E5554-964A-44D0-A8E6-7F5F1908DB5C}"/>
          </ac:spMkLst>
        </pc:spChg>
        <pc:spChg chg="add del mod">
          <ac:chgData name="Alyse Conrad" userId="a1eac9c64e76e0b9" providerId="LiveId" clId="{30A58D40-F228-4B0E-8D22-7AC763107B45}" dt="2020-04-03T06:25:23.865" v="5486"/>
          <ac:spMkLst>
            <pc:docMk/>
            <pc:sldMk cId="3044822659" sldId="277"/>
            <ac:spMk id="5" creationId="{0F6407B4-FDDE-4B3B-9BAE-827519EEC528}"/>
          </ac:spMkLst>
        </pc:spChg>
        <pc:spChg chg="add mod">
          <ac:chgData name="Alyse Conrad" userId="a1eac9c64e76e0b9" providerId="LiveId" clId="{30A58D40-F228-4B0E-8D22-7AC763107B45}" dt="2020-04-03T18:58:07.010" v="7950" actId="255"/>
          <ac:spMkLst>
            <pc:docMk/>
            <pc:sldMk cId="3044822659" sldId="277"/>
            <ac:spMk id="6" creationId="{E07FD4D0-1673-406D-9B60-594FD2AD6B90}"/>
          </ac:spMkLst>
        </pc:spChg>
        <pc:spChg chg="add mod">
          <ac:chgData name="Alyse Conrad" userId="a1eac9c64e76e0b9" providerId="LiveId" clId="{30A58D40-F228-4B0E-8D22-7AC763107B45}" dt="2020-04-03T06:28:38.826" v="5713" actId="21"/>
          <ac:spMkLst>
            <pc:docMk/>
            <pc:sldMk cId="3044822659" sldId="277"/>
            <ac:spMk id="7" creationId="{949B6134-CE11-40BC-9674-839C6A5A1902}"/>
          </ac:spMkLst>
        </pc:spChg>
        <pc:spChg chg="add mod">
          <ac:chgData name="Alyse Conrad" userId="a1eac9c64e76e0b9" providerId="LiveId" clId="{30A58D40-F228-4B0E-8D22-7AC763107B45}" dt="2020-04-03T07:16:29.187" v="6943" actId="20577"/>
          <ac:spMkLst>
            <pc:docMk/>
            <pc:sldMk cId="3044822659" sldId="277"/>
            <ac:spMk id="8" creationId="{9364B11D-E758-4941-8025-57D58DE14B48}"/>
          </ac:spMkLst>
        </pc:spChg>
        <pc:picChg chg="add mod">
          <ac:chgData name="Alyse Conrad" userId="a1eac9c64e76e0b9" providerId="LiveId" clId="{30A58D40-F228-4B0E-8D22-7AC763107B45}" dt="2020-04-03T06:25:10.053" v="5483" actId="1076"/>
          <ac:picMkLst>
            <pc:docMk/>
            <pc:sldMk cId="3044822659" sldId="277"/>
            <ac:picMk id="4" creationId="{C5C60A4E-5BBB-42AF-AD81-52EAE29B293F}"/>
          </ac:picMkLst>
        </pc:picChg>
      </pc:sldChg>
      <pc:sldChg chg="modSp add mod">
        <pc:chgData name="Alyse Conrad" userId="a1eac9c64e76e0b9" providerId="LiveId" clId="{30A58D40-F228-4B0E-8D22-7AC763107B45}" dt="2020-04-03T19:01:11.077" v="8045" actId="20577"/>
        <pc:sldMkLst>
          <pc:docMk/>
          <pc:sldMk cId="1086399521" sldId="278"/>
        </pc:sldMkLst>
        <pc:spChg chg="mod">
          <ac:chgData name="Alyse Conrad" userId="a1eac9c64e76e0b9" providerId="LiveId" clId="{30A58D40-F228-4B0E-8D22-7AC763107B45}" dt="2020-04-03T06:22:39.336" v="5481" actId="20577"/>
          <ac:spMkLst>
            <pc:docMk/>
            <pc:sldMk cId="1086399521" sldId="278"/>
            <ac:spMk id="2" creationId="{1ABB9B98-3B51-4875-976C-718695BB4527}"/>
          </ac:spMkLst>
        </pc:spChg>
        <pc:spChg chg="mod">
          <ac:chgData name="Alyse Conrad" userId="a1eac9c64e76e0b9" providerId="LiveId" clId="{30A58D40-F228-4B0E-8D22-7AC763107B45}" dt="2020-04-03T19:01:11.077" v="8045" actId="20577"/>
          <ac:spMkLst>
            <pc:docMk/>
            <pc:sldMk cId="1086399521" sldId="278"/>
            <ac:spMk id="3" creationId="{6AC9D1A5-3CDB-4188-A4EC-5A1EBF538990}"/>
          </ac:spMkLst>
        </pc:spChg>
      </pc:sldChg>
      <pc:sldChg chg="modSp add mod ord">
        <pc:chgData name="Alyse Conrad" userId="a1eac9c64e76e0b9" providerId="LiveId" clId="{30A58D40-F228-4B0E-8D22-7AC763107B45}" dt="2020-04-03T19:00:24.979" v="8022" actId="20577"/>
        <pc:sldMkLst>
          <pc:docMk/>
          <pc:sldMk cId="2102550061" sldId="279"/>
        </pc:sldMkLst>
        <pc:spChg chg="mod">
          <ac:chgData name="Alyse Conrad" userId="a1eac9c64e76e0b9" providerId="LiveId" clId="{30A58D40-F228-4B0E-8D22-7AC763107B45}" dt="2020-04-03T19:00:24.979" v="8022" actId="20577"/>
          <ac:spMkLst>
            <pc:docMk/>
            <pc:sldMk cId="2102550061" sldId="279"/>
            <ac:spMk id="2" creationId="{5EFE8C70-AB4B-4553-B399-FA71F1D6C247}"/>
          </ac:spMkLst>
        </pc:spChg>
        <pc:spChg chg="mod">
          <ac:chgData name="Alyse Conrad" userId="a1eac9c64e76e0b9" providerId="LiveId" clId="{30A58D40-F228-4B0E-8D22-7AC763107B45}" dt="2020-04-03T18:56:05.237" v="7860" actId="14100"/>
          <ac:spMkLst>
            <pc:docMk/>
            <pc:sldMk cId="2102550061" sldId="279"/>
            <ac:spMk id="3" creationId="{1193F1AC-3F96-4321-A365-572D531A439B}"/>
          </ac:spMkLst>
        </pc:spChg>
      </pc:sldChg>
      <pc:sldChg chg="modSp add del mod">
        <pc:chgData name="Alyse Conrad" userId="a1eac9c64e76e0b9" providerId="LiveId" clId="{30A58D40-F228-4B0E-8D22-7AC763107B45}" dt="2020-04-03T05:32:56.402" v="4206" actId="2696"/>
        <pc:sldMkLst>
          <pc:docMk/>
          <pc:sldMk cId="3266301147" sldId="280"/>
        </pc:sldMkLst>
        <pc:spChg chg="mod">
          <ac:chgData name="Alyse Conrad" userId="a1eac9c64e76e0b9" providerId="LiveId" clId="{30A58D40-F228-4B0E-8D22-7AC763107B45}" dt="2020-04-03T01:54:53.829" v="1078" actId="27636"/>
          <ac:spMkLst>
            <pc:docMk/>
            <pc:sldMk cId="3266301147" sldId="280"/>
            <ac:spMk id="2" creationId="{623F9A52-DA67-455A-9002-2149516A4AA0}"/>
          </ac:spMkLst>
        </pc:spChg>
        <pc:spChg chg="mod">
          <ac:chgData name="Alyse Conrad" userId="a1eac9c64e76e0b9" providerId="LiveId" clId="{30A58D40-F228-4B0E-8D22-7AC763107B45}" dt="2020-04-03T01:55:03.071" v="1079" actId="14100"/>
          <ac:spMkLst>
            <pc:docMk/>
            <pc:sldMk cId="3266301147" sldId="280"/>
            <ac:spMk id="3" creationId="{D2ED4754-189A-42EE-BFE9-3ADABEC9646E}"/>
          </ac:spMkLst>
        </pc:spChg>
      </pc:sldChg>
      <pc:sldChg chg="addSp delSp modSp add mod">
        <pc:chgData name="Alyse Conrad" userId="a1eac9c64e76e0b9" providerId="LiveId" clId="{30A58D40-F228-4B0E-8D22-7AC763107B45}" dt="2020-04-03T06:03:18.984" v="4840" actId="20577"/>
        <pc:sldMkLst>
          <pc:docMk/>
          <pc:sldMk cId="38032681" sldId="281"/>
        </pc:sldMkLst>
        <pc:spChg chg="mod">
          <ac:chgData name="Alyse Conrad" userId="a1eac9c64e76e0b9" providerId="LiveId" clId="{30A58D40-F228-4B0E-8D22-7AC763107B45}" dt="2020-04-03T05:31:04.592" v="4103" actId="20577"/>
          <ac:spMkLst>
            <pc:docMk/>
            <pc:sldMk cId="38032681" sldId="281"/>
            <ac:spMk id="2" creationId="{2554D9B2-BB07-4136-B7B1-6CFC7FD12DD0}"/>
          </ac:spMkLst>
        </pc:spChg>
        <pc:spChg chg="del">
          <ac:chgData name="Alyse Conrad" userId="a1eac9c64e76e0b9" providerId="LiveId" clId="{30A58D40-F228-4B0E-8D22-7AC763107B45}" dt="2020-04-03T02:09:57.216" v="1112" actId="931"/>
          <ac:spMkLst>
            <pc:docMk/>
            <pc:sldMk cId="38032681" sldId="281"/>
            <ac:spMk id="3" creationId="{E19AE47E-2EC5-481D-90AA-B26F36DF0544}"/>
          </ac:spMkLst>
        </pc:spChg>
        <pc:spChg chg="add del mod">
          <ac:chgData name="Alyse Conrad" userId="a1eac9c64e76e0b9" providerId="LiveId" clId="{30A58D40-F228-4B0E-8D22-7AC763107B45}" dt="2020-04-03T02:17:51.402" v="1115" actId="931"/>
          <ac:spMkLst>
            <pc:docMk/>
            <pc:sldMk cId="38032681" sldId="281"/>
            <ac:spMk id="7" creationId="{B8A2D398-449C-412A-885E-C62417321825}"/>
          </ac:spMkLst>
        </pc:spChg>
        <pc:spChg chg="add mod">
          <ac:chgData name="Alyse Conrad" userId="a1eac9c64e76e0b9" providerId="LiveId" clId="{30A58D40-F228-4B0E-8D22-7AC763107B45}" dt="2020-04-03T05:58:23.069" v="4612" actId="20577"/>
          <ac:spMkLst>
            <pc:docMk/>
            <pc:sldMk cId="38032681" sldId="281"/>
            <ac:spMk id="10" creationId="{1737871D-1447-4476-AE7E-4A4A4C16B04F}"/>
          </ac:spMkLst>
        </pc:spChg>
        <pc:spChg chg="add mod">
          <ac:chgData name="Alyse Conrad" userId="a1eac9c64e76e0b9" providerId="LiveId" clId="{30A58D40-F228-4B0E-8D22-7AC763107B45}" dt="2020-04-03T02:21:13.072" v="1169" actId="1076"/>
          <ac:spMkLst>
            <pc:docMk/>
            <pc:sldMk cId="38032681" sldId="281"/>
            <ac:spMk id="11" creationId="{FC2D466D-F1CC-4604-9E50-C84F12E778B9}"/>
          </ac:spMkLst>
        </pc:spChg>
        <pc:spChg chg="add mod">
          <ac:chgData name="Alyse Conrad" userId="a1eac9c64e76e0b9" providerId="LiveId" clId="{30A58D40-F228-4B0E-8D22-7AC763107B45}" dt="2020-04-03T06:03:18.984" v="4840" actId="20577"/>
          <ac:spMkLst>
            <pc:docMk/>
            <pc:sldMk cId="38032681" sldId="281"/>
            <ac:spMk id="12" creationId="{A5B42A4B-BE73-410B-AC4C-3D93F75765F8}"/>
          </ac:spMkLst>
        </pc:spChg>
        <pc:picChg chg="add del mod">
          <ac:chgData name="Alyse Conrad" userId="a1eac9c64e76e0b9" providerId="LiveId" clId="{30A58D40-F228-4B0E-8D22-7AC763107B45}" dt="2020-04-03T02:10:11.720" v="1114" actId="478"/>
          <ac:picMkLst>
            <pc:docMk/>
            <pc:sldMk cId="38032681" sldId="281"/>
            <ac:picMk id="5" creationId="{33C66109-217B-415C-9CDC-4A442EF48668}"/>
          </ac:picMkLst>
        </pc:picChg>
        <pc:picChg chg="add mod">
          <ac:chgData name="Alyse Conrad" userId="a1eac9c64e76e0b9" providerId="LiveId" clId="{30A58D40-F228-4B0E-8D22-7AC763107B45}" dt="2020-04-03T05:30:13.185" v="4098" actId="1076"/>
          <ac:picMkLst>
            <pc:docMk/>
            <pc:sldMk cId="38032681" sldId="281"/>
            <ac:picMk id="9" creationId="{13A43F04-02E0-4EB4-85F4-355A6C3F98ED}"/>
          </ac:picMkLst>
        </pc:picChg>
      </pc:sldChg>
      <pc:sldChg chg="addSp delSp modSp add mod">
        <pc:chgData name="Alyse Conrad" userId="a1eac9c64e76e0b9" providerId="LiveId" clId="{30A58D40-F228-4B0E-8D22-7AC763107B45}" dt="2020-04-03T19:01:24.138" v="8050" actId="478"/>
        <pc:sldMkLst>
          <pc:docMk/>
          <pc:sldMk cId="102851554" sldId="282"/>
        </pc:sldMkLst>
        <pc:spChg chg="mod">
          <ac:chgData name="Alyse Conrad" userId="a1eac9c64e76e0b9" providerId="LiveId" clId="{30A58D40-F228-4B0E-8D22-7AC763107B45}" dt="2020-04-03T06:02:33.093" v="4798" actId="20577"/>
          <ac:spMkLst>
            <pc:docMk/>
            <pc:sldMk cId="102851554" sldId="282"/>
            <ac:spMk id="2" creationId="{268EE9D0-661B-4E6F-856A-A610BF6040AF}"/>
          </ac:spMkLst>
        </pc:spChg>
        <pc:spChg chg="mod">
          <ac:chgData name="Alyse Conrad" userId="a1eac9c64e76e0b9" providerId="LiveId" clId="{30A58D40-F228-4B0E-8D22-7AC763107B45}" dt="2020-04-03T06:22:21.325" v="5479" actId="20577"/>
          <ac:spMkLst>
            <pc:docMk/>
            <pc:sldMk cId="102851554" sldId="282"/>
            <ac:spMk id="3" creationId="{5582FE71-7E45-4658-94F1-4B3F50280920}"/>
          </ac:spMkLst>
        </pc:spChg>
        <pc:picChg chg="add del mod">
          <ac:chgData name="Alyse Conrad" userId="a1eac9c64e76e0b9" providerId="LiveId" clId="{30A58D40-F228-4B0E-8D22-7AC763107B45}" dt="2020-04-03T19:01:20.555" v="8047" actId="478"/>
          <ac:picMkLst>
            <pc:docMk/>
            <pc:sldMk cId="102851554" sldId="282"/>
            <ac:picMk id="5" creationId="{6C819CE7-73A7-432C-80BB-5C4044EE4F53}"/>
          </ac:picMkLst>
        </pc:picChg>
        <pc:picChg chg="add del mod">
          <ac:chgData name="Alyse Conrad" userId="a1eac9c64e76e0b9" providerId="LiveId" clId="{30A58D40-F228-4B0E-8D22-7AC763107B45}" dt="2020-04-03T19:01:24.138" v="8050" actId="478"/>
          <ac:picMkLst>
            <pc:docMk/>
            <pc:sldMk cId="102851554" sldId="282"/>
            <ac:picMk id="6" creationId="{34A575F2-20C3-481D-8697-752A3EADDE18}"/>
          </ac:picMkLst>
        </pc:picChg>
        <pc:picChg chg="add del mod">
          <ac:chgData name="Alyse Conrad" userId="a1eac9c64e76e0b9" providerId="LiveId" clId="{30A58D40-F228-4B0E-8D22-7AC763107B45}" dt="2020-04-03T19:01:21.671" v="8049" actId="478"/>
          <ac:picMkLst>
            <pc:docMk/>
            <pc:sldMk cId="102851554" sldId="282"/>
            <ac:picMk id="7" creationId="{C4EE8F9B-16D8-43C3-A5A8-AAF80A461335}"/>
          </ac:picMkLst>
        </pc:picChg>
      </pc:sldChg>
      <pc:sldChg chg="modSp add del mod">
        <pc:chgData name="Alyse Conrad" userId="a1eac9c64e76e0b9" providerId="LiveId" clId="{30A58D40-F228-4B0E-8D22-7AC763107B45}" dt="2020-04-03T05:32:53.134" v="4205" actId="2696"/>
        <pc:sldMkLst>
          <pc:docMk/>
          <pc:sldMk cId="3352785783" sldId="283"/>
        </pc:sldMkLst>
        <pc:spChg chg="mod">
          <ac:chgData name="Alyse Conrad" userId="a1eac9c64e76e0b9" providerId="LiveId" clId="{30A58D40-F228-4B0E-8D22-7AC763107B45}" dt="2020-04-03T02:32:27.909" v="1235" actId="20577"/>
          <ac:spMkLst>
            <pc:docMk/>
            <pc:sldMk cId="3352785783" sldId="283"/>
            <ac:spMk id="2" creationId="{00C39C96-53B3-4CD4-BB8F-D51925759BA7}"/>
          </ac:spMkLst>
        </pc:spChg>
      </pc:sldChg>
      <pc:sldChg chg="add ord modNotesTx">
        <pc:chgData name="Alyse Conrad" userId="a1eac9c64e76e0b9" providerId="LiveId" clId="{30A58D40-F228-4B0E-8D22-7AC763107B45}" dt="2020-04-03T07:19:15.981" v="6951"/>
        <pc:sldMkLst>
          <pc:docMk/>
          <pc:sldMk cId="874773555" sldId="284"/>
        </pc:sldMkLst>
      </pc:sldChg>
      <pc:sldChg chg="addSp delSp modSp add mod setBg">
        <pc:chgData name="Alyse Conrad" userId="a1eac9c64e76e0b9" providerId="LiveId" clId="{30A58D40-F228-4B0E-8D22-7AC763107B45}" dt="2020-04-03T19:01:55.664" v="8117" actId="20577"/>
        <pc:sldMkLst>
          <pc:docMk/>
          <pc:sldMk cId="3292938366" sldId="285"/>
        </pc:sldMkLst>
        <pc:spChg chg="add mod">
          <ac:chgData name="Alyse Conrad" userId="a1eac9c64e76e0b9" providerId="LiveId" clId="{30A58D40-F228-4B0E-8D22-7AC763107B45}" dt="2020-04-03T05:34:58.935" v="4226" actId="1076"/>
          <ac:spMkLst>
            <pc:docMk/>
            <pc:sldMk cId="3292938366" sldId="285"/>
            <ac:spMk id="3" creationId="{BACAFA7E-393A-47D0-8172-44C92D3B3B8E}"/>
          </ac:spMkLst>
        </pc:spChg>
        <pc:spChg chg="add del mod">
          <ac:chgData name="Alyse Conrad" userId="a1eac9c64e76e0b9" providerId="LiveId" clId="{30A58D40-F228-4B0E-8D22-7AC763107B45}" dt="2020-04-03T05:35:21.686" v="4230"/>
          <ac:spMkLst>
            <pc:docMk/>
            <pc:sldMk cId="3292938366" sldId="285"/>
            <ac:spMk id="4" creationId="{9FE066F5-D36C-4204-85B7-A25B47EDE389}"/>
          </ac:spMkLst>
        </pc:spChg>
        <pc:spChg chg="add mod">
          <ac:chgData name="Alyse Conrad" userId="a1eac9c64e76e0b9" providerId="LiveId" clId="{30A58D40-F228-4B0E-8D22-7AC763107B45}" dt="2020-04-03T19:01:55.664" v="8117" actId="20577"/>
          <ac:spMkLst>
            <pc:docMk/>
            <pc:sldMk cId="3292938366" sldId="285"/>
            <ac:spMk id="5" creationId="{1BF35943-2348-4227-BA63-0386EF742CD9}"/>
          </ac:spMkLst>
        </pc:spChg>
        <pc:picChg chg="add">
          <ac:chgData name="Alyse Conrad" userId="a1eac9c64e76e0b9" providerId="LiveId" clId="{30A58D40-F228-4B0E-8D22-7AC763107B45}" dt="2020-04-03T05:34:41.227" v="4223"/>
          <ac:picMkLst>
            <pc:docMk/>
            <pc:sldMk cId="3292938366" sldId="285"/>
            <ac:picMk id="2" creationId="{88010AA6-51BD-4B66-8E69-561D017388F3}"/>
          </ac:picMkLst>
        </pc:picChg>
      </pc:sldChg>
      <pc:sldChg chg="add del">
        <pc:chgData name="Alyse Conrad" userId="a1eac9c64e76e0b9" providerId="LiveId" clId="{30A58D40-F228-4B0E-8D22-7AC763107B45}" dt="2020-04-03T06:17:27.606" v="5393"/>
        <pc:sldMkLst>
          <pc:docMk/>
          <pc:sldMk cId="767270988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433A4-8D39-4018-B609-9C4FE3D32F3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EA401-AEFE-4466-B9A1-35357E853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4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33s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EA401-AEFE-4466-B9A1-35357E8538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06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200" dirty="0"/>
              <a:t>Total vacuole volume-cell size scaling appears different in haploid, diploid pombe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200" dirty="0"/>
              <a:t>Average vacuole volume-cell size scaling ratios appear maintained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200" dirty="0"/>
              <a:t>Cell length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 </a:t>
            </a:r>
            <a:r>
              <a:rPr lang="en-US" sz="1200" dirty="0">
                <a:cs typeface="Calibri" panose="020F0502020204030204" pitchFamily="34" charset="0"/>
              </a:rPr>
              <a:t>good measure of cell size since cell widths are different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EA401-AEFE-4466-B9A1-35357E8538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76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EA401-AEFE-4466-B9A1-35357E8538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70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EA401-AEFE-4466-B9A1-35357E8538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1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EA401-AEFE-4466-B9A1-35357E8538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93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EA401-AEFE-4466-B9A1-35357E8538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91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EA401-AEFE-4466-B9A1-35357E8538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68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ploidy (DNA content) figure into studying vacuole size, and vacuole size scaling with cell size, and vacuole function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Lysosomal storage disorders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Homology to mammalian lysosome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Proteins not degraded -&gt; lysosome size affected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EA401-AEFE-4466-B9A1-35357E8538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Points from Neumann paper: </a:t>
            </a:r>
          </a:p>
          <a:p>
            <a:r>
              <a:rPr lang="en-US" dirty="0"/>
              <a:t>-it is cell volume and not cell length that correlates w </a:t>
            </a:r>
            <a:r>
              <a:rPr lang="en-US" dirty="0" err="1"/>
              <a:t>nuc</a:t>
            </a:r>
            <a:r>
              <a:rPr lang="en-US" dirty="0"/>
              <a:t> size (</a:t>
            </a:r>
            <a:r>
              <a:rPr lang="en-US" dirty="0" err="1"/>
              <a:t>bc</a:t>
            </a:r>
            <a:r>
              <a:rPr lang="en-US" dirty="0"/>
              <a:t> the same ratios found in round and cylindrical cells)</a:t>
            </a:r>
          </a:p>
          <a:p>
            <a:r>
              <a:rPr lang="en-US" dirty="0"/>
              <a:t>-correlation btw cell, </a:t>
            </a:r>
            <a:r>
              <a:rPr lang="en-US" dirty="0" err="1"/>
              <a:t>nuc</a:t>
            </a:r>
            <a:r>
              <a:rPr lang="en-US" dirty="0"/>
              <a:t> size is linear</a:t>
            </a:r>
          </a:p>
          <a:p>
            <a:r>
              <a:rPr lang="en-US" dirty="0"/>
              <a:t>-similar to the correlation found in budding yeast</a:t>
            </a:r>
          </a:p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EA401-AEFE-4466-B9A1-35357E8538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50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EA401-AEFE-4466-B9A1-35357E8538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29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EA401-AEFE-4466-B9A1-35357E8538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8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2m30s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EA401-AEFE-4466-B9A1-35357E8538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87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2m30s</a:t>
            </a:r>
          </a:p>
          <a:p>
            <a:r>
              <a:rPr lang="en-US" dirty="0"/>
              <a:t>-I counted more vacuoles than Will,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EA401-AEFE-4466-B9A1-35357E8538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0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EA401-AEFE-4466-B9A1-35357E8538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1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313C-DEA4-43BE-901D-9BC2CA837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Vacuole SiZE-SCALING and Ploidy in S. Pombe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E440A-B11B-433E-9311-37DB2F446D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Emily Conrad</a:t>
            </a:r>
          </a:p>
          <a:p>
            <a:r>
              <a:rPr lang="en-US" dirty="0"/>
              <a:t>Mark Chan Lab, SFSU</a:t>
            </a:r>
          </a:p>
          <a:p>
            <a:r>
              <a:rPr lang="en-US" dirty="0"/>
              <a:t>CCC Quarterly Meeting December 2021</a:t>
            </a:r>
          </a:p>
        </p:txBody>
      </p:sp>
    </p:spTree>
    <p:extLst>
      <p:ext uri="{BB962C8B-B14F-4D97-AF65-F5344CB8AC3E}">
        <p14:creationId xmlns:p14="http://schemas.microsoft.com/office/powerpoint/2010/main" val="897673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493E-5289-431C-BEB5-B7CB734D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978" y="283021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Vacuole Surface Area-Cell Size Scaling: Similar or Distinct Trends?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9FD6D-EA8B-4F12-B8ED-A56809D35FE1}"/>
              </a:ext>
            </a:extLst>
          </p:cNvPr>
          <p:cNvSpPr txBox="1"/>
          <p:nvPr/>
        </p:nvSpPr>
        <p:spPr>
          <a:xfrm>
            <a:off x="859465" y="5038123"/>
            <a:ext cx="10473069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600" dirty="0"/>
              <a:t>Total vacuole surface area-cell size scaling – how to interpret?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600" dirty="0"/>
              <a:t>Average vacuole surface area-cell size ratio does not change with cell size in either ploidy.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600" dirty="0"/>
              <a:t>R</a:t>
            </a:r>
            <a:r>
              <a:rPr lang="en-US" sz="1600" baseline="30000" dirty="0"/>
              <a:t>2</a:t>
            </a:r>
            <a:r>
              <a:rPr lang="en-US" sz="1600" dirty="0"/>
              <a:t> higher in diploid vs haploid cells – why?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C6BF1-5ADF-4A9C-9EFE-4644F0C2A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55" y="1598818"/>
            <a:ext cx="5513951" cy="33101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4D91D4-37FD-4814-9D01-A4728E256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304" y="1618427"/>
            <a:ext cx="5513951" cy="328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4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EE9D0-661B-4E6F-856A-A610BF60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87548" y="392695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Future Directions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2FE71-7E45-4658-94F1-4B3F50280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32" y="1915271"/>
            <a:ext cx="8151282" cy="4066953"/>
          </a:xfrm>
        </p:spPr>
        <p:txBody>
          <a:bodyPr anchor="ctr"/>
          <a:lstStyle/>
          <a:p>
            <a:pPr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Calculate more accurate cell size using cell lengths, average widths?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Investigate agreement between vacuole number, vacuole volume and surface area calculations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Learn more about organelle-size scaling in other organelles with multiple copies (mitochondria? peroxisomes?) – similar or different across range of cell sizes?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Look at size scaling trends in cells connected by septum and in mitotic cells</a:t>
            </a:r>
          </a:p>
          <a:p>
            <a:pPr marL="45720" indent="0"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35F3DA7-1DD3-47BE-AB64-37F279426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656" y="1226489"/>
            <a:ext cx="2635287" cy="241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E835A9-CC98-40F3-8258-DE31CD2AC5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15" t="11919" r="13143" b="46702"/>
          <a:stretch/>
        </p:blipFill>
        <p:spPr>
          <a:xfrm rot="16200000">
            <a:off x="9167028" y="3773309"/>
            <a:ext cx="1892596" cy="252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1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8010AA6-51BD-4B66-8E69-561D01738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53" y="1639230"/>
            <a:ext cx="6185209" cy="463890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ACAFA7E-393A-47D0-8172-44C92D3B3B8E}"/>
              </a:ext>
            </a:extLst>
          </p:cNvPr>
          <p:cNvSpPr txBox="1">
            <a:spLocks/>
          </p:cNvSpPr>
          <p:nvPr/>
        </p:nvSpPr>
        <p:spPr>
          <a:xfrm>
            <a:off x="624631" y="572480"/>
            <a:ext cx="9966960" cy="12102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Thank You for Your Support!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35943-2348-4227-BA63-0386EF742CD9}"/>
              </a:ext>
            </a:extLst>
          </p:cNvPr>
          <p:cNvSpPr txBox="1"/>
          <p:nvPr/>
        </p:nvSpPr>
        <p:spPr>
          <a:xfrm>
            <a:off x="6809840" y="1639230"/>
            <a:ext cx="2999256" cy="47397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800" dirty="0"/>
              <a:t>Mark Chan </a:t>
            </a:r>
          </a:p>
          <a:p>
            <a:r>
              <a:rPr lang="en-US" sz="1800" dirty="0"/>
              <a:t>Annette Chan and the CMIC</a:t>
            </a:r>
          </a:p>
          <a:p>
            <a:r>
              <a:rPr lang="en-US" sz="1800" dirty="0"/>
              <a:t>Blake Riggs</a:t>
            </a:r>
          </a:p>
          <a:p>
            <a:r>
              <a:rPr lang="en-US" dirty="0"/>
              <a:t>Sally Pasion</a:t>
            </a:r>
            <a:endParaRPr lang="en-US" sz="1800" dirty="0"/>
          </a:p>
          <a:p>
            <a:endParaRPr lang="en-US" b="1" dirty="0"/>
          </a:p>
          <a:p>
            <a:r>
              <a:rPr lang="en-US" b="1" dirty="0"/>
              <a:t>Chan Lab Members </a:t>
            </a:r>
          </a:p>
          <a:p>
            <a:r>
              <a:rPr lang="en-US" b="1" dirty="0"/>
              <a:t>(Current and Former):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Gabriela Alvarez Azanedo          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Ryan Acbay</a:t>
            </a:r>
          </a:p>
          <a:p>
            <a:r>
              <a:rPr lang="en-US" sz="1600" dirty="0">
                <a:solidFill>
                  <a:schemeClr val="accent3"/>
                </a:solidFill>
              </a:rPr>
              <a:t>Ramon Rodriguez</a:t>
            </a:r>
          </a:p>
          <a:p>
            <a:r>
              <a:rPr lang="en-US" sz="1600" dirty="0">
                <a:solidFill>
                  <a:schemeClr val="accent3"/>
                </a:solidFill>
              </a:rPr>
              <a:t>Brenda Garibay</a:t>
            </a:r>
          </a:p>
          <a:p>
            <a:r>
              <a:rPr lang="en-US" sz="1600" dirty="0">
                <a:solidFill>
                  <a:schemeClr val="accent4"/>
                </a:solidFill>
              </a:rPr>
              <a:t>Anyce Godoy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Nelson Menjivar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Daniel Knapp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Jasmine Sims</a:t>
            </a:r>
          </a:p>
          <a:p>
            <a:r>
              <a:rPr lang="en-US" sz="1600" dirty="0">
                <a:solidFill>
                  <a:schemeClr val="accent3"/>
                </a:solidFill>
              </a:rPr>
              <a:t>Will Chadwick</a:t>
            </a:r>
          </a:p>
          <a:p>
            <a:r>
              <a:rPr lang="en-US" sz="1600" dirty="0">
                <a:solidFill>
                  <a:schemeClr val="accent4"/>
                </a:solidFill>
              </a:rPr>
              <a:t>Angeline Chemel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Thanh Quach</a:t>
            </a:r>
          </a:p>
        </p:txBody>
      </p:sp>
      <p:pic>
        <p:nvPicPr>
          <p:cNvPr id="6" name="Google Shape;618;p90">
            <a:extLst>
              <a:ext uri="{FF2B5EF4-FFF2-40B4-BE49-F238E27FC236}">
                <a16:creationId xmlns:a16="http://schemas.microsoft.com/office/drawing/2014/main" id="{3F128A05-5534-4445-91CA-85F3B7B57D3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1834" y="359131"/>
            <a:ext cx="2999256" cy="92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E3CE4D-6FA0-411C-91B6-4EAF2D654C93}"/>
              </a:ext>
            </a:extLst>
          </p:cNvPr>
          <p:cNvSpPr txBox="1"/>
          <p:nvPr/>
        </p:nvSpPr>
        <p:spPr>
          <a:xfrm>
            <a:off x="9457797" y="3019964"/>
            <a:ext cx="2999256" cy="187743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sz="1600" dirty="0">
                <a:solidFill>
                  <a:schemeClr val="accent6"/>
                </a:solidFill>
              </a:rPr>
              <a:t>Adrian Barrera-Velasquez 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Raquel Racelis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Maura De Jesus</a:t>
            </a:r>
          </a:p>
          <a:p>
            <a:r>
              <a:rPr lang="en-US" sz="1600" dirty="0">
                <a:solidFill>
                  <a:schemeClr val="accent3"/>
                </a:solidFill>
              </a:rPr>
              <a:t>Adilene Rodriguez</a:t>
            </a:r>
          </a:p>
          <a:p>
            <a:r>
              <a:rPr lang="en-US" sz="1600" dirty="0">
                <a:solidFill>
                  <a:schemeClr val="accent4"/>
                </a:solidFill>
              </a:rPr>
              <a:t>Roberto Carlos Segura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32E344B-8046-44A1-BE61-94BCEFACF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466" y="5496110"/>
            <a:ext cx="1179274" cy="10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EB10F4A-72FD-466D-A45B-70C08FF71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262" y="5348177"/>
            <a:ext cx="1232213" cy="12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93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86D1A-493B-4142-BA35-0BB376932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535" y="375684"/>
            <a:ext cx="7088929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Presentation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A62795-F536-432D-AA90-4786A8D53CE3}"/>
              </a:ext>
            </a:extLst>
          </p:cNvPr>
          <p:cNvSpPr txBox="1"/>
          <p:nvPr/>
        </p:nvSpPr>
        <p:spPr>
          <a:xfrm>
            <a:off x="1031358" y="1936133"/>
            <a:ext cx="10547498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/>
              <a:t>Brief Background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/>
              <a:t>Previous Research Leading up to My Question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/>
              <a:t>Central Question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/>
              <a:t>Hypothesis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/>
              <a:t>Current Results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/>
              <a:t>Difficulties with Interpreting Results!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/>
              <a:t>Future Directions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505172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8EC81-0698-4867-8629-95760016D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721" y="521819"/>
            <a:ext cx="8945171" cy="581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12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EE9D0-661B-4E6F-856A-A610BF60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937" y="425097"/>
            <a:ext cx="6785518" cy="1356360"/>
          </a:xfrm>
        </p:spPr>
        <p:txBody>
          <a:bodyPr/>
          <a:lstStyle/>
          <a:p>
            <a:pPr algn="ctr"/>
            <a:r>
              <a:rPr lang="en-US" dirty="0"/>
              <a:t>More Results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AE09FE2-7AE6-4C7E-B413-2D17AE24F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850" y="1781457"/>
            <a:ext cx="6163535" cy="3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29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EE9D0-661B-4E6F-856A-A610BF60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937" y="425097"/>
            <a:ext cx="6785518" cy="1356360"/>
          </a:xfrm>
        </p:spPr>
        <p:txBody>
          <a:bodyPr/>
          <a:lstStyle/>
          <a:p>
            <a:pPr algn="ctr"/>
            <a:r>
              <a:rPr lang="en-US" dirty="0"/>
              <a:t>More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6804D-BC4C-4465-8EC0-7A0F7C7D5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18" y="1781457"/>
            <a:ext cx="6287377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47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1218B-4725-48D9-AA58-7E441EFE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8326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Methods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EF362-72BF-4A71-A70E-6E1348191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026" y="2189904"/>
            <a:ext cx="9227467" cy="309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7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86D1A-493B-4142-BA35-0BB376932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150" y="441113"/>
            <a:ext cx="7088929" cy="815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Fission Yeast: S. pombe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0AE28-8B76-40C1-8C8F-A6C63FF80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096" y="1510158"/>
            <a:ext cx="5850439" cy="427395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Unicellular yeast, cylindrically shaped with semi-circular ends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 Divide medially, symmetrically</a:t>
            </a:r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Cell growth at tips; cell width fixed throughout growth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Diploids almost 2x the volume of haploids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Cell size highly correlated with cell cycle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Haploids begin mitosis at around 15um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Diploids undergo cytokinesis at around 24um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624794-D32F-4969-BC78-53A93FF3BEC2}"/>
              </a:ext>
            </a:extLst>
          </p:cNvPr>
          <p:cNvSpPr txBox="1"/>
          <p:nvPr/>
        </p:nvSpPr>
        <p:spPr>
          <a:xfrm>
            <a:off x="6865770" y="3098924"/>
            <a:ext cx="19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haploid pombe </a:t>
            </a:r>
          </a:p>
        </p:txBody>
      </p:sp>
      <p:pic>
        <p:nvPicPr>
          <p:cNvPr id="8" name="Google Shape;158;p39">
            <a:extLst>
              <a:ext uri="{FF2B5EF4-FFF2-40B4-BE49-F238E27FC236}">
                <a16:creationId xmlns:a16="http://schemas.microsoft.com/office/drawing/2014/main" id="{ADEE4B09-490F-4140-81C5-4480D776638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798" y="3956931"/>
            <a:ext cx="2467903" cy="2016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743C91-6D3F-42E7-ACE3-6E5275B24DA2}"/>
              </a:ext>
            </a:extLst>
          </p:cNvPr>
          <p:cNvSpPr txBox="1"/>
          <p:nvPr/>
        </p:nvSpPr>
        <p:spPr>
          <a:xfrm>
            <a:off x="7080647" y="6325417"/>
            <a:ext cx="4366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Source: ‘</a:t>
            </a:r>
            <a:r>
              <a:rPr lang="en-US" sz="1100" dirty="0" err="1"/>
              <a:t>TheMotorProtein</a:t>
            </a:r>
            <a:r>
              <a:rPr lang="en-US" sz="1100" dirty="0"/>
              <a:t>’ channel, YouTube; Gif by: Will Chadwick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0C181-5E8A-4D0B-9CCB-3091898A6CEA}"/>
              </a:ext>
            </a:extLst>
          </p:cNvPr>
          <p:cNvSpPr txBox="1"/>
          <p:nvPr/>
        </p:nvSpPr>
        <p:spPr>
          <a:xfrm>
            <a:off x="294596" y="6279250"/>
            <a:ext cx="3564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Hoffman et al, Genetics 2015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8E78E6-AF50-4CAD-BD5B-C715EFDC61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62"/>
          <a:stretch/>
        </p:blipFill>
        <p:spPr>
          <a:xfrm>
            <a:off x="6513910" y="471377"/>
            <a:ext cx="2467903" cy="2615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862214-F666-4E61-8C43-66DF6F878A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33" t="42372" r="3903" b="8008"/>
          <a:stretch/>
        </p:blipFill>
        <p:spPr>
          <a:xfrm>
            <a:off x="9010897" y="471377"/>
            <a:ext cx="2812185" cy="26150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61184CF-F096-4E63-A1D2-A258EE73F540}"/>
              </a:ext>
            </a:extLst>
          </p:cNvPr>
          <p:cNvSpPr txBox="1"/>
          <p:nvPr/>
        </p:nvSpPr>
        <p:spPr>
          <a:xfrm>
            <a:off x="9427412" y="3098924"/>
            <a:ext cx="19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diploid pombe </a:t>
            </a:r>
          </a:p>
        </p:txBody>
      </p:sp>
    </p:spTree>
    <p:extLst>
      <p:ext uri="{BB962C8B-B14F-4D97-AF65-F5344CB8AC3E}">
        <p14:creationId xmlns:p14="http://schemas.microsoft.com/office/powerpoint/2010/main" val="324954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817FAD78-9596-46E2-BD35-95D26120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B86D1A-493B-4142-BA35-0BB376932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74" y="373292"/>
            <a:ext cx="7088929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Why Study Vacuole Size?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0AE28-8B76-40C1-8C8F-A6C63FF80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030" y="1641105"/>
            <a:ext cx="6633727" cy="454541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Organelle size affects organelle function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Vacuole functions in yeast: storage, protein degradation, maintain homeostasis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Organelle size scales with cell size in many cases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ex: nucleus size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Mechanisms of size scaling control not always understood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Vacuole size scaling involves growth rates and membrane trafficking (Chan, 2014 &amp; 2018)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Does DNA content affect vacuole size scaling? Cell volume?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3BA12-ECA8-4158-BBFC-DAC963955C8E}"/>
              </a:ext>
            </a:extLst>
          </p:cNvPr>
          <p:cNvSpPr txBox="1"/>
          <p:nvPr/>
        </p:nvSpPr>
        <p:spPr>
          <a:xfrm>
            <a:off x="231141" y="6337161"/>
            <a:ext cx="4829958" cy="2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Chan et al, 2014, Biophysical Journal  and Chan et al, 2016, Current Biology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A0E9206-E05D-4EF7-AB28-93EB2E83B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25" y="1641105"/>
            <a:ext cx="4604287" cy="432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BE37AD-B6D5-46B3-A848-C1BD9DADC15A}"/>
              </a:ext>
            </a:extLst>
          </p:cNvPr>
          <p:cNvSpPr txBox="1"/>
          <p:nvPr/>
        </p:nvSpPr>
        <p:spPr>
          <a:xfrm>
            <a:off x="7305809" y="6207709"/>
            <a:ext cx="46499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effectLst/>
                <a:latin typeface="Corbel" panose="020B0503020204020204" pitchFamily="34" charset="0"/>
              </a:rPr>
              <a:t>Human Biology, McGraw-Hill Education, 2016</a:t>
            </a:r>
            <a:endParaRPr lang="en-US" sz="120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B5CED-A2DA-4651-B800-E226AB7BE064}"/>
              </a:ext>
            </a:extLst>
          </p:cNvPr>
          <p:cNvSpPr txBox="1"/>
          <p:nvPr/>
        </p:nvSpPr>
        <p:spPr>
          <a:xfrm>
            <a:off x="7305809" y="994774"/>
            <a:ext cx="4464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Altered lysosome-cell size scaling in neurons of person with Tay-Sachs </a:t>
            </a:r>
          </a:p>
        </p:txBody>
      </p:sp>
    </p:spTree>
    <p:extLst>
      <p:ext uri="{BB962C8B-B14F-4D97-AF65-F5344CB8AC3E}">
        <p14:creationId xmlns:p14="http://schemas.microsoft.com/office/powerpoint/2010/main" val="200811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86D1A-493B-4142-BA35-0BB376932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838" y="460795"/>
            <a:ext cx="9268324" cy="13834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Previous Research: Ratio of nuclear-cell size not significantly different between haploid, diploid pombe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ED1E85-F0E3-4CA8-830A-56F282F67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384" y="2426535"/>
            <a:ext cx="2574040" cy="2469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67BEFC-C896-4C2A-A95F-51F1A22F4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296" y="1934063"/>
            <a:ext cx="4136704" cy="31995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4AF881-A719-4989-BE00-7E33BA1AD15B}"/>
              </a:ext>
            </a:extLst>
          </p:cNvPr>
          <p:cNvSpPr txBox="1"/>
          <p:nvPr/>
        </p:nvSpPr>
        <p:spPr>
          <a:xfrm>
            <a:off x="7963788" y="6232586"/>
            <a:ext cx="399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Figures: Neumann and Nurse, J Cell Bio, 2007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430158F-51F1-4AA9-A52D-F9016F69900B}"/>
              </a:ext>
            </a:extLst>
          </p:cNvPr>
          <p:cNvSpPr/>
          <p:nvPr/>
        </p:nvSpPr>
        <p:spPr>
          <a:xfrm>
            <a:off x="1124761" y="2530549"/>
            <a:ext cx="674153" cy="363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5600F1-5965-42B0-9F4F-0665218B5B10}"/>
              </a:ext>
            </a:extLst>
          </p:cNvPr>
          <p:cNvSpPr txBox="1"/>
          <p:nvPr/>
        </p:nvSpPr>
        <p:spPr>
          <a:xfrm>
            <a:off x="715926" y="5242763"/>
            <a:ext cx="1076014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/>
              <a:t>Nuclear to cell size ratio does not significantly differ across large range of cell sizes in pombe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/>
              <a:t>Changes in ploidy do not alter nuclear-cell size ratio</a:t>
            </a:r>
          </a:p>
        </p:txBody>
      </p:sp>
    </p:spTree>
    <p:extLst>
      <p:ext uri="{BB962C8B-B14F-4D97-AF65-F5344CB8AC3E}">
        <p14:creationId xmlns:p14="http://schemas.microsoft.com/office/powerpoint/2010/main" val="112510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A53922-C55B-43F0-ACBD-1B6EFA6CC6CA}"/>
              </a:ext>
            </a:extLst>
          </p:cNvPr>
          <p:cNvSpPr txBox="1"/>
          <p:nvPr/>
        </p:nvSpPr>
        <p:spPr>
          <a:xfrm>
            <a:off x="1486525" y="2151727"/>
            <a:ext cx="9218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Main Question: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Will vacuole-cell size scaling differ between haploid and diploid pombe?</a:t>
            </a:r>
          </a:p>
        </p:txBody>
      </p:sp>
    </p:spTree>
    <p:extLst>
      <p:ext uri="{BB962C8B-B14F-4D97-AF65-F5344CB8AC3E}">
        <p14:creationId xmlns:p14="http://schemas.microsoft.com/office/powerpoint/2010/main" val="99514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86D1A-493B-4142-BA35-0BB376932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534" y="563686"/>
            <a:ext cx="7088929" cy="49618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Predictions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83A82-5163-44CF-86EF-6577DDA2E6A7}"/>
              </a:ext>
            </a:extLst>
          </p:cNvPr>
          <p:cNvSpPr txBox="1"/>
          <p:nvPr/>
        </p:nvSpPr>
        <p:spPr>
          <a:xfrm>
            <a:off x="648305" y="2109703"/>
            <a:ext cx="4022652" cy="92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Vacuole-cell size scaling is </a:t>
            </a:r>
            <a:r>
              <a:rPr lang="en-US" dirty="0">
                <a:solidFill>
                  <a:schemeClr val="accent1"/>
                </a:solidFill>
              </a:rPr>
              <a:t>not significantly different </a:t>
            </a:r>
            <a:r>
              <a:rPr lang="en-US" dirty="0"/>
              <a:t>between haploid and diploid pombe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95FA11-319F-4926-A922-6B343E7877D1}"/>
              </a:ext>
            </a:extLst>
          </p:cNvPr>
          <p:cNvSpPr txBox="1"/>
          <p:nvPr/>
        </p:nvSpPr>
        <p:spPr>
          <a:xfrm>
            <a:off x="648305" y="4501116"/>
            <a:ext cx="3806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Vacuole-cell size scaling is</a:t>
            </a:r>
            <a:r>
              <a:rPr lang="en-US" dirty="0">
                <a:solidFill>
                  <a:schemeClr val="accent1"/>
                </a:solidFill>
              </a:rPr>
              <a:t> significantly different </a:t>
            </a:r>
            <a:r>
              <a:rPr lang="en-US" dirty="0"/>
              <a:t>in haploid and diploid pombe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80582D-51F7-48DD-99AC-81B8535B33F4}"/>
              </a:ext>
            </a:extLst>
          </p:cNvPr>
          <p:cNvCxnSpPr/>
          <p:nvPr/>
        </p:nvCxnSpPr>
        <p:spPr>
          <a:xfrm>
            <a:off x="4976170" y="2348344"/>
            <a:ext cx="17400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8A2CC6-DD23-46B7-86D3-9D955A454F86}"/>
              </a:ext>
            </a:extLst>
          </p:cNvPr>
          <p:cNvCxnSpPr/>
          <p:nvPr/>
        </p:nvCxnSpPr>
        <p:spPr>
          <a:xfrm>
            <a:off x="5077113" y="4883888"/>
            <a:ext cx="17400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CF6C47A-13BF-44F0-8AB2-5128FF8D153D}"/>
              </a:ext>
            </a:extLst>
          </p:cNvPr>
          <p:cNvSpPr txBox="1"/>
          <p:nvPr/>
        </p:nvSpPr>
        <p:spPr>
          <a:xfrm>
            <a:off x="7527850" y="4051620"/>
            <a:ext cx="35441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/>
              <a:t>DNA content affects organelle size scaling differently depending on the organelle?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/>
              <a:t>Cell size affects organelle size scaling ratios?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A1D3AF-70B0-4731-A9BF-F958396B5FCD}"/>
              </a:ext>
            </a:extLst>
          </p:cNvPr>
          <p:cNvSpPr txBox="1"/>
          <p:nvPr/>
        </p:nvSpPr>
        <p:spPr>
          <a:xfrm>
            <a:off x="7527850" y="1694198"/>
            <a:ext cx="3544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/>
              <a:t>DNA content does not affect organelle size scaling ratios?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/>
              <a:t>Cell size does not affect organelle size scaling ratios?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3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1218B-4725-48D9-AA58-7E441EFE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9" y="308528"/>
            <a:ext cx="9875520" cy="78326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Imaging and Image Analysis Methods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F875C-C4F1-44C8-BE8C-78C9E69BBF4B}"/>
              </a:ext>
            </a:extLst>
          </p:cNvPr>
          <p:cNvSpPr txBox="1"/>
          <p:nvPr/>
        </p:nvSpPr>
        <p:spPr>
          <a:xfrm>
            <a:off x="311544" y="1813218"/>
            <a:ext cx="2079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diploid S. pombe – vacuoles stained with FM464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601B8D-71D8-43AA-A4D9-5C9CEE409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152" y="1318201"/>
            <a:ext cx="1782576" cy="20310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C64B5B-E67C-4592-9840-920871B9D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158" y="1318201"/>
            <a:ext cx="2079110" cy="1617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085252-A5E8-4E47-A762-55F9A04F5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9574" y="1533479"/>
            <a:ext cx="2200289" cy="125386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F121C4-CD26-4177-AA56-F06D725429FA}"/>
              </a:ext>
            </a:extLst>
          </p:cNvPr>
          <p:cNvCxnSpPr/>
          <p:nvPr/>
        </p:nvCxnSpPr>
        <p:spPr>
          <a:xfrm>
            <a:off x="4471657" y="2228716"/>
            <a:ext cx="13928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9FAFA2A-E6EC-476C-854F-75E15B84DBA2}"/>
              </a:ext>
            </a:extLst>
          </p:cNvPr>
          <p:cNvSpPr txBox="1"/>
          <p:nvPr/>
        </p:nvSpPr>
        <p:spPr>
          <a:xfrm>
            <a:off x="9069574" y="6287862"/>
            <a:ext cx="2860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images 1,2: Will Chadwick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98788B-0F70-4A22-95A6-76A73ADC23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827" y="3419480"/>
            <a:ext cx="11700905" cy="29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0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493E-5289-431C-BEB5-B7CB734D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839" y="439479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Vacuole Number-Cell Size Ratio Similar in Haploid and Diploid Cells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0BB711-968C-4169-8999-0BDFDF840228}"/>
              </a:ext>
            </a:extLst>
          </p:cNvPr>
          <p:cNvSpPr txBox="1"/>
          <p:nvPr/>
        </p:nvSpPr>
        <p:spPr>
          <a:xfrm>
            <a:off x="6861888" y="2296396"/>
            <a:ext cx="46928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Vacuole number increases with cell size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Both ploidies have similar vacuole number-cell size ratios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n-US" dirty="0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Unexpected: diploid cell length covers same range as haploid cell length!</a:t>
            </a:r>
          </a:p>
          <a:p>
            <a:pPr marL="742950" lvl="1" indent="-285750"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Did not realize diploid cells are wider than haploid</a:t>
            </a:r>
          </a:p>
          <a:p>
            <a:pPr marL="742950" lvl="1" indent="-285750"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~1.25x wider (Hoffman, 2015)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0360B0-75D1-4D2B-A27E-EA7991F6B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88" y="1920948"/>
            <a:ext cx="5962650" cy="3505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A19A8B-8F96-4C13-A79F-B7559098694C}"/>
              </a:ext>
            </a:extLst>
          </p:cNvPr>
          <p:cNvSpPr txBox="1"/>
          <p:nvPr/>
        </p:nvSpPr>
        <p:spPr>
          <a:xfrm>
            <a:off x="294596" y="6279250"/>
            <a:ext cx="3564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Hoffman et al, Genetics 2015</a:t>
            </a:r>
          </a:p>
        </p:txBody>
      </p:sp>
    </p:spTree>
    <p:extLst>
      <p:ext uri="{BB962C8B-B14F-4D97-AF65-F5344CB8AC3E}">
        <p14:creationId xmlns:p14="http://schemas.microsoft.com/office/powerpoint/2010/main" val="169353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493E-5289-431C-BEB5-B7CB734D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978" y="283021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Vacuole Volume-Cell Size Scaling: Similar or Distinct Trends?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C2ED6A-AD45-48F7-8F20-130C90B97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677" y="1617217"/>
            <a:ext cx="5454815" cy="3279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59FD6D-EA8B-4F12-B8ED-A56809D35FE1}"/>
              </a:ext>
            </a:extLst>
          </p:cNvPr>
          <p:cNvSpPr txBox="1"/>
          <p:nvPr/>
        </p:nvSpPr>
        <p:spPr>
          <a:xfrm>
            <a:off x="769203" y="5070487"/>
            <a:ext cx="10473069" cy="1160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600" dirty="0"/>
              <a:t>Total vacuole volume-cell size scaling appears different in haploid, diploid pombe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600" dirty="0"/>
              <a:t>Average vacuole volume-cell size scaling ratios appear maintained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600" dirty="0"/>
              <a:t>Cell length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 </a:t>
            </a:r>
            <a:r>
              <a:rPr lang="en-US" sz="1600" dirty="0">
                <a:cs typeface="Calibri" panose="020F0502020204030204" pitchFamily="34" charset="0"/>
              </a:rPr>
              <a:t>good measure of cell size since cell widths are different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C2985-56F4-4E1C-88A9-D52F627D8E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38"/>
          <a:stretch/>
        </p:blipFill>
        <p:spPr>
          <a:xfrm>
            <a:off x="425984" y="1639381"/>
            <a:ext cx="5670016" cy="328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3090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806</Words>
  <Application>Microsoft Office PowerPoint</Application>
  <PresentationFormat>Widescreen</PresentationFormat>
  <Paragraphs>137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Corbel</vt:lpstr>
      <vt:lpstr>Courier New</vt:lpstr>
      <vt:lpstr>Times New Roman</vt:lpstr>
      <vt:lpstr>Basis</vt:lpstr>
      <vt:lpstr>Vacuole SiZE-SCALING and Ploidy in S. Pombe</vt:lpstr>
      <vt:lpstr>Fission Yeast: S. pombe</vt:lpstr>
      <vt:lpstr>Why Study Vacuole Size?</vt:lpstr>
      <vt:lpstr>Previous Research: Ratio of nuclear-cell size not significantly different between haploid, diploid pombe </vt:lpstr>
      <vt:lpstr>PowerPoint Presentation</vt:lpstr>
      <vt:lpstr>Predictions</vt:lpstr>
      <vt:lpstr>Imaging and Image Analysis Methods</vt:lpstr>
      <vt:lpstr>Vacuole Number-Cell Size Ratio Similar in Haploid and Diploid Cells</vt:lpstr>
      <vt:lpstr>Vacuole Volume-Cell Size Scaling: Similar or Distinct Trends?</vt:lpstr>
      <vt:lpstr>Vacuole Surface Area-Cell Size Scaling: Similar or Distinct Trends?</vt:lpstr>
      <vt:lpstr>Future Directions  </vt:lpstr>
      <vt:lpstr>PowerPoint Presentation</vt:lpstr>
      <vt:lpstr>Presentation Overview</vt:lpstr>
      <vt:lpstr>PowerPoint Presentation</vt:lpstr>
      <vt:lpstr>More Results</vt:lpstr>
      <vt:lpstr>More Results</vt:lpstr>
      <vt:lpstr>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Vacuole movement and movement mechanisms in S. pombe</dc:title>
  <dc:creator>Alyse Conrad</dc:creator>
  <cp:lastModifiedBy>Alyse Conrad</cp:lastModifiedBy>
  <cp:revision>64</cp:revision>
  <dcterms:created xsi:type="dcterms:W3CDTF">2020-04-03T01:19:36Z</dcterms:created>
  <dcterms:modified xsi:type="dcterms:W3CDTF">2021-12-03T10:06:01Z</dcterms:modified>
</cp:coreProperties>
</file>