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>
        <p:scale>
          <a:sx n="100" d="100"/>
          <a:sy n="100" d="100"/>
        </p:scale>
        <p:origin x="10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EFF73-BB0C-8345-988C-ECD28EB5A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F630B-C2C1-2143-8E18-19AF9626D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D36E6-10DA-FE46-A517-9658388A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8DCA4-1818-304E-8D19-5E596ABE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46813-BAC2-5544-B7FF-68141D91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9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D82C-BAC7-C540-B27F-502DF89D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B9745-427F-8F45-B086-DC23733D3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97F39-9F94-B447-9B35-657DD83CD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E2197-84F8-964A-B90A-D6C5C386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24CA9-F0F1-F047-A287-B6A8016C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75EAE-9E11-FC4B-B848-CB4BC9D0B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A1431-2F71-2448-944E-2364BD1D4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2A26F-B88C-F642-88C1-F34418DC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A6B2F-C1D1-E342-8E22-11C3B4AD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4D4C6-540D-A948-B669-0FB04D86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0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7EED-0156-2F4D-8EB0-288D34592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4FD06-C11A-1F42-97AE-800663151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00EC-7C4E-DE41-ABB8-CFE8FB72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C03AE-18EB-4448-AD81-D6BF65C5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F6D96-FDFC-E34A-B803-8C89AC15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9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3CF0-7946-7D4D-A6E8-9047CB03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967D2-7D9C-D34F-B936-45E02E20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3B328-D483-C849-AB79-5A30A0BF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9FF0F-AA58-A446-8033-78208853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81205-FCF5-E846-8ABD-386D8CF79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7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54CE-AAD8-7C47-A564-771B6E55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041B2-5BFA-614C-B723-580B7BDE4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CFD42-D10E-2843-B1A1-5A94C7919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6C0E4-D7C4-1B49-A91B-A681C7E1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0A847-56FA-E648-B494-6310F248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D30D5-6F8A-FC42-A4E3-81B3F50F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1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88CBC-DFCD-5345-90AD-55A84CA1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BB7BC-E144-514D-BB19-B07757538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0542C-2AE6-3E41-9ECE-26B2B57D1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1CA897-8B54-CD4D-9B87-C45DC0070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6E1340-0648-6945-95E6-27EDC0DA9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AC886-5817-8544-9F27-50EE9907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2BB98-4492-454A-94C1-66A0E5DD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2DCD0-1CBB-3840-A5FC-E6D53799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4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D8AF-3A94-2B4C-9EF7-CCDEC7AB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43DAA-E880-3E46-BBAF-64FAEBC73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F81CF-54BB-2447-84DE-14B3D8B5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72031-54A3-264D-9755-6B4C8838A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7A998-C774-4E4B-A076-BFD69180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90CA1-F84C-0249-850A-FAEB990F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62B86-351D-C34F-B4BF-0E9F1EB8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6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D293-3F47-374C-A6AE-1F0A1DB65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19A40-8FA3-7F4D-8BB1-7B7DFC299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3960C-FB48-1240-9B97-760E395A3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7C897-C81D-2D45-A02A-E0FDAD29B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A5C2B-C89E-F343-B837-7493FFD7B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CB46E-3AE6-0A49-A1A3-FC45D238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539F-3F77-824E-8E6D-D41BC4D7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C39F73-660E-8D48-8714-61D5FCB93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1953A-AC10-AC48-9EB0-E08BB9220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E88D1-659D-6240-8D5A-CD15C161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DBDE-A0A8-8F48-8619-462A2FCF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83B3C-B9FD-0A47-8E34-20BCFC6E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9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87F0C5-CE9B-4E43-854F-F612036B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58281-EFDD-3644-A0EF-F9A5161C8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B4E9D-B6ED-B64C-95BE-227EDD093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E3AF-707C-3548-A722-0EB6B849EF8B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88C68-CCB6-3A4C-9B14-3E37A15A3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2E93B-FE21-8748-B0A0-A8FD9D58C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B257-870E-5644-A805-B2EFFB3D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2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FA816B-5E92-AD46-82F0-DCA92EF9DB9C}"/>
              </a:ext>
            </a:extLst>
          </p:cNvPr>
          <p:cNvSpPr txBox="1"/>
          <p:nvPr/>
        </p:nvSpPr>
        <p:spPr>
          <a:xfrm>
            <a:off x="693110" y="320201"/>
            <a:ext cx="10805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CCC Symposium: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Reconstitution of Organelle Interactions: Towards Synthetic Cell Biology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March 3-4, 2022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1FB590B-BB46-DB48-B2CC-05458C8352F7}"/>
              </a:ext>
            </a:extLst>
          </p:cNvPr>
          <p:cNvGrpSpPr/>
          <p:nvPr/>
        </p:nvGrpSpPr>
        <p:grpSpPr>
          <a:xfrm>
            <a:off x="444500" y="2003054"/>
            <a:ext cx="6827908" cy="4518915"/>
            <a:chOff x="436234" y="2200106"/>
            <a:chExt cx="6010667" cy="3815417"/>
          </a:xfrm>
        </p:grpSpPr>
        <p:pic>
          <p:nvPicPr>
            <p:cNvPr id="1026" name="Picture 2" descr="Diagram&#10;&#10;Description automatically generated">
              <a:extLst>
                <a:ext uri="{FF2B5EF4-FFF2-40B4-BE49-F238E27FC236}">
                  <a16:creationId xmlns:a16="http://schemas.microsoft.com/office/drawing/2014/main" id="{86971B89-DDA2-764D-972C-F3C61B1CF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234" y="2200106"/>
              <a:ext cx="5450217" cy="3815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C45F2D1-3F5E-304F-AE87-2D50CD104999}"/>
                </a:ext>
              </a:extLst>
            </p:cNvPr>
            <p:cNvSpPr txBox="1"/>
            <p:nvPr/>
          </p:nvSpPr>
          <p:spPr>
            <a:xfrm>
              <a:off x="1693643" y="2407358"/>
              <a:ext cx="1467699" cy="399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purification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327EEF1-FE7B-D949-8230-724B04D2E6E9}"/>
                </a:ext>
              </a:extLst>
            </p:cNvPr>
            <p:cNvSpPr txBox="1"/>
            <p:nvPr/>
          </p:nvSpPr>
          <p:spPr>
            <a:xfrm>
              <a:off x="4631817" y="3204125"/>
              <a:ext cx="1815084" cy="399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encapsulation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FF1C618-0454-A240-B5D9-3353B8ED8090}"/>
                </a:ext>
              </a:extLst>
            </p:cNvPr>
            <p:cNvSpPr txBox="1"/>
            <p:nvPr/>
          </p:nvSpPr>
          <p:spPr>
            <a:xfrm>
              <a:off x="3161342" y="5510212"/>
              <a:ext cx="903199" cy="399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fusion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067A3FE-6E7B-F549-8BBD-9986F3DB2261}"/>
              </a:ext>
            </a:extLst>
          </p:cNvPr>
          <p:cNvSpPr txBox="1"/>
          <p:nvPr/>
        </p:nvSpPr>
        <p:spPr>
          <a:xfrm>
            <a:off x="7454945" y="1750971"/>
            <a:ext cx="436754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Thursday, March 3, 2022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Virtual talks and panel discussion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Maya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Schuldiner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(Weizmann Inst)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Shankar Mukherji (Wash. U. St. Louis)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Mike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Henne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(UT Southwestern)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 Prinz (NIH)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Kerstin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Göpfrich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(Max Planck Inst)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 Good (U Penn)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Dora Tang (Max Planck Inst)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Kristina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Ganzinger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(AMOLF)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6C9E82-96F6-974A-9D0C-9DBF12F5EF26}"/>
              </a:ext>
            </a:extLst>
          </p:cNvPr>
          <p:cNvSpPr txBox="1"/>
          <p:nvPr/>
        </p:nvSpPr>
        <p:spPr>
          <a:xfrm>
            <a:off x="7454945" y="5090531"/>
            <a:ext cx="33844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Friday, March 4, 2022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In-person poster session &amp; discussion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Call for abstracts coming soon!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8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100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Mirvis</dc:creator>
  <cp:lastModifiedBy>Mary Mirvis</cp:lastModifiedBy>
  <cp:revision>2</cp:revision>
  <dcterms:created xsi:type="dcterms:W3CDTF">2021-12-03T00:54:34Z</dcterms:created>
  <dcterms:modified xsi:type="dcterms:W3CDTF">2021-12-03T01:16:15Z</dcterms:modified>
</cp:coreProperties>
</file>